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1pPr>
    <a:lvl2pPr marL="0" marR="0" indent="4572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2pPr>
    <a:lvl3pPr marL="0" marR="0" indent="9144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3pPr>
    <a:lvl4pPr marL="0" marR="0" indent="13716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4pPr>
    <a:lvl5pPr marL="0" marR="0" indent="18288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5pPr>
    <a:lvl6pPr marL="0" marR="0" indent="22860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6pPr>
    <a:lvl7pPr marL="0" marR="0" indent="27432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7pPr>
    <a:lvl8pPr marL="0" marR="0" indent="32004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8pPr>
    <a:lvl9pPr marL="0" marR="0" indent="3657600" algn="l" defTabSz="914400" rtl="0" fontAlgn="auto" latinLnBrk="0" hangingPunct="0">
      <a:lnSpc>
        <a:spcPct val="73039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-200" strike="noStrike" sz="15800" u="none" kumimoji="0" normalizeH="0">
        <a:ln>
          <a:noFill/>
        </a:ln>
        <a:solidFill>
          <a:srgbClr val="000000"/>
        </a:solidFill>
        <a:effectLst/>
        <a:uFillTx/>
        <a:latin typeface="Pretendard Bold"/>
        <a:ea typeface="Pretendard Bold"/>
        <a:cs typeface="Pretendard Bold"/>
        <a:sym typeface="Pretendard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defRPr spc="0"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0" y="0"/>
            <a:ext cx="5600700" cy="1038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9200" y="1765300"/>
            <a:ext cx="7099300" cy="721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extBox 6"/>
          <p:cNvSpPr txBox="1"/>
          <p:nvPr/>
        </p:nvSpPr>
        <p:spPr>
          <a:xfrm>
            <a:off x="16814800" y="8947759"/>
            <a:ext cx="1066800" cy="60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06</a:t>
            </a:r>
          </a:p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/05</a:t>
            </a:r>
          </a:p>
        </p:txBody>
      </p:sp>
      <p:sp>
        <p:nvSpPr>
          <p:cNvPr id="98" name="TextBox 7"/>
          <p:cNvSpPr txBox="1"/>
          <p:nvPr/>
        </p:nvSpPr>
        <p:spPr>
          <a:xfrm rot="5400000">
            <a:off x="16548100" y="1498600"/>
            <a:ext cx="1625601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PROJECT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1104900" y="3257550"/>
            <a:ext cx="10668000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가정용</a:t>
            </a:r>
          </a:p>
          <a:p>
            <a: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수경재배기</a:t>
            </a:r>
          </a:p>
        </p:txBody>
      </p:sp>
      <p:sp>
        <p:nvSpPr>
          <p:cNvPr id="100" name="TextBox 11"/>
          <p:cNvSpPr txBox="1"/>
          <p:nvPr/>
        </p:nvSpPr>
        <p:spPr>
          <a:xfrm>
            <a:off x="1231900" y="7077388"/>
            <a:ext cx="7010400" cy="56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14539"/>
              </a:lnSpc>
              <a:defRPr spc="-44" sz="3500">
                <a:latin typeface="Pretendard ExtraLight"/>
                <a:ea typeface="Pretendard ExtraLight"/>
                <a:cs typeface="Pretendard ExtraLight"/>
                <a:sym typeface="Pretendard ExtraLight"/>
              </a:defRPr>
            </a:lvl1pPr>
          </a:lstStyle>
          <a:p>
            <a:pPr>
              <a:defRPr>
                <a:latin typeface="Pretendard Bold"/>
                <a:ea typeface="Pretendard Bold"/>
                <a:cs typeface="Pretendard Bold"/>
                <a:sym typeface="Pretendard Bold"/>
              </a:defRPr>
            </a:pPr>
            <a:r>
              <a:rPr>
                <a:latin typeface="Pretendard ExtraLight"/>
                <a:ea typeface="Pretendard ExtraLight"/>
                <a:cs typeface="Pretendard ExtraLight"/>
                <a:sym typeface="Pretendard ExtraLight"/>
              </a:rPr>
              <a:t>김국현, 이민재</a:t>
            </a:r>
          </a:p>
        </p:txBody>
      </p:sp>
      <p:pic>
        <p:nvPicPr>
          <p:cNvPr id="101" name="붙여넣은 동영상.png" descr="붙여넣은 동영상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09050" y="1835150"/>
            <a:ext cx="6959600" cy="707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3200"/>
            <a:ext cx="17500600" cy="955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850" y="939800"/>
            <a:ext cx="16116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작품 구현</a:t>
            </a:r>
          </a:p>
        </p:txBody>
      </p:sp>
      <p:sp>
        <p:nvSpPr>
          <p:cNvPr id="202" name="TextBox 6"/>
          <p:cNvSpPr txBox="1"/>
          <p:nvPr/>
        </p:nvSpPr>
        <p:spPr>
          <a:xfrm>
            <a:off x="9512072" y="2615593"/>
            <a:ext cx="7378701" cy="231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/>
            </a:pPr>
            <a:r>
              <a:t>온습도 센서와 조도 센서, 수위 센서를 이용한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실시간 데이터 측정</a:t>
            </a:r>
          </a:p>
          <a:p>
            <a:pPr algn="just">
              <a:lnSpc>
                <a:spcPct val="131970"/>
              </a:lnSpc>
              <a:defRPr spc="-100" sz="2500"/>
            </a:pPr>
          </a:p>
          <a:p>
            <a:pPr algn="just">
              <a:lnSpc>
                <a:spcPct val="131970"/>
              </a:lnSpc>
              <a:defRPr spc="-100" sz="2500"/>
            </a:pPr>
            <a:r>
              <a:t>측정된 값을 실시간 모니터링 할 수 있도록 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lcd 모듈 사용</a:t>
            </a:r>
          </a:p>
        </p:txBody>
      </p:sp>
      <p:sp>
        <p:nvSpPr>
          <p:cNvPr id="203" name="선"/>
          <p:cNvSpPr/>
          <p:nvPr/>
        </p:nvSpPr>
        <p:spPr>
          <a:xfrm>
            <a:off x="1512282" y="5727569"/>
            <a:ext cx="1526343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4" name="TextBox 6"/>
          <p:cNvSpPr txBox="1"/>
          <p:nvPr/>
        </p:nvSpPr>
        <p:spPr>
          <a:xfrm>
            <a:off x="9512072" y="6520713"/>
            <a:ext cx="7378701" cy="231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/>
            </a:pPr>
            <a:r>
              <a:t>수위가 일정 수준 이하로 떨어지면 모터가 자동으로 ON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아래에 있는 물을 위로 끌어올려 채움</a:t>
            </a:r>
          </a:p>
          <a:p>
            <a:pPr algn="just">
              <a:lnSpc>
                <a:spcPct val="131970"/>
              </a:lnSpc>
              <a:defRPr spc="-100" sz="2500"/>
            </a:pPr>
          </a:p>
          <a:p>
            <a:pPr algn="just">
              <a:lnSpc>
                <a:spcPct val="131970"/>
              </a:lnSpc>
              <a:defRPr spc="-100" sz="2500"/>
            </a:pPr>
            <a:r>
              <a:t>반대로 수위가 너무 높아지면 모터가 자동으로 OFF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이로 인해 물의 높이가 적절하게 유지</a:t>
            </a:r>
          </a:p>
        </p:txBody>
      </p:sp>
      <p:grpSp>
        <p:nvGrpSpPr>
          <p:cNvPr id="213" name="그룹화"/>
          <p:cNvGrpSpPr/>
          <p:nvPr/>
        </p:nvGrpSpPr>
        <p:grpSpPr>
          <a:xfrm>
            <a:off x="1397227" y="7110693"/>
            <a:ext cx="7378701" cy="1145223"/>
            <a:chOff x="0" y="0"/>
            <a:chExt cx="7378700" cy="1145221"/>
          </a:xfrm>
        </p:grpSpPr>
        <p:sp>
          <p:nvSpPr>
            <p:cNvPr id="205" name="선"/>
            <p:cNvSpPr/>
            <p:nvPr/>
          </p:nvSpPr>
          <p:spPr>
            <a:xfrm>
              <a:off x="1818255" y="572610"/>
              <a:ext cx="946167" cy="1"/>
            </a:xfrm>
            <a:prstGeom prst="line">
              <a:avLst/>
            </a:prstGeom>
            <a:noFill/>
            <a:ln w="50800" cap="flat">
              <a:solidFill>
                <a:srgbClr val="6D876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6" name="직사각형"/>
            <p:cNvSpPr/>
            <p:nvPr/>
          </p:nvSpPr>
          <p:spPr>
            <a:xfrm>
              <a:off x="2850549" y="0"/>
              <a:ext cx="1732130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07" name="붙여넣은 동영상.png" descr="붙여넣은 동영상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9" t="304" r="216" b="286"/>
            <a:stretch>
              <a:fillRect/>
            </a:stretch>
          </p:blipFill>
          <p:spPr>
            <a:xfrm>
              <a:off x="3268861" y="269009"/>
              <a:ext cx="894955" cy="607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8" fill="norm" stroke="1" extrusionOk="0">
                  <a:moveTo>
                    <a:pt x="5517" y="0"/>
                  </a:moveTo>
                  <a:cubicBezTo>
                    <a:pt x="5100" y="12"/>
                    <a:pt x="4281" y="29"/>
                    <a:pt x="4263" y="42"/>
                  </a:cubicBezTo>
                  <a:cubicBezTo>
                    <a:pt x="4186" y="99"/>
                    <a:pt x="3849" y="258"/>
                    <a:pt x="3525" y="409"/>
                  </a:cubicBezTo>
                  <a:cubicBezTo>
                    <a:pt x="2050" y="1096"/>
                    <a:pt x="767" y="3025"/>
                    <a:pt x="287" y="5260"/>
                  </a:cubicBezTo>
                  <a:cubicBezTo>
                    <a:pt x="194" y="5693"/>
                    <a:pt x="90" y="6133"/>
                    <a:pt x="48" y="6247"/>
                  </a:cubicBezTo>
                  <a:cubicBezTo>
                    <a:pt x="30" y="6296"/>
                    <a:pt x="12" y="7128"/>
                    <a:pt x="0" y="8038"/>
                  </a:cubicBezTo>
                  <a:cubicBezTo>
                    <a:pt x="11" y="8574"/>
                    <a:pt x="23" y="9113"/>
                    <a:pt x="38" y="9137"/>
                  </a:cubicBezTo>
                  <a:cubicBezTo>
                    <a:pt x="77" y="9199"/>
                    <a:pt x="155" y="9455"/>
                    <a:pt x="211" y="9716"/>
                  </a:cubicBezTo>
                  <a:cubicBezTo>
                    <a:pt x="793" y="12442"/>
                    <a:pt x="2525" y="14459"/>
                    <a:pt x="4646" y="14876"/>
                  </a:cubicBezTo>
                  <a:cubicBezTo>
                    <a:pt x="5720" y="15088"/>
                    <a:pt x="6863" y="14801"/>
                    <a:pt x="7855" y="14087"/>
                  </a:cubicBezTo>
                  <a:cubicBezTo>
                    <a:pt x="8556" y="13582"/>
                    <a:pt x="9472" y="12359"/>
                    <a:pt x="10173" y="10985"/>
                  </a:cubicBezTo>
                  <a:cubicBezTo>
                    <a:pt x="10426" y="10487"/>
                    <a:pt x="10662" y="10035"/>
                    <a:pt x="10690" y="9983"/>
                  </a:cubicBezTo>
                  <a:cubicBezTo>
                    <a:pt x="10718" y="9932"/>
                    <a:pt x="10926" y="10245"/>
                    <a:pt x="11150" y="10688"/>
                  </a:cubicBezTo>
                  <a:cubicBezTo>
                    <a:pt x="12554" y="13468"/>
                    <a:pt x="14393" y="14998"/>
                    <a:pt x="16380" y="15003"/>
                  </a:cubicBezTo>
                  <a:cubicBezTo>
                    <a:pt x="17738" y="15007"/>
                    <a:pt x="18955" y="14209"/>
                    <a:pt x="20039" y="12620"/>
                  </a:cubicBezTo>
                  <a:cubicBezTo>
                    <a:pt x="20696" y="11656"/>
                    <a:pt x="21129" y="10603"/>
                    <a:pt x="21370" y="9363"/>
                  </a:cubicBezTo>
                  <a:cubicBezTo>
                    <a:pt x="21446" y="8972"/>
                    <a:pt x="21532" y="8560"/>
                    <a:pt x="21571" y="8446"/>
                  </a:cubicBezTo>
                  <a:cubicBezTo>
                    <a:pt x="21583" y="8412"/>
                    <a:pt x="21590" y="7947"/>
                    <a:pt x="21600" y="7614"/>
                  </a:cubicBezTo>
                  <a:cubicBezTo>
                    <a:pt x="21590" y="7082"/>
                    <a:pt x="21583" y="6279"/>
                    <a:pt x="21571" y="6247"/>
                  </a:cubicBezTo>
                  <a:cubicBezTo>
                    <a:pt x="21532" y="6133"/>
                    <a:pt x="21428" y="5648"/>
                    <a:pt x="21332" y="5175"/>
                  </a:cubicBezTo>
                  <a:cubicBezTo>
                    <a:pt x="20887" y="2991"/>
                    <a:pt x="19641" y="1254"/>
                    <a:pt x="17960" y="465"/>
                  </a:cubicBezTo>
                  <a:cubicBezTo>
                    <a:pt x="17573" y="284"/>
                    <a:pt x="17194" y="98"/>
                    <a:pt x="17117" y="42"/>
                  </a:cubicBezTo>
                  <a:cubicBezTo>
                    <a:pt x="17098" y="28"/>
                    <a:pt x="16260" y="12"/>
                    <a:pt x="15795" y="0"/>
                  </a:cubicBezTo>
                  <a:cubicBezTo>
                    <a:pt x="15580" y="14"/>
                    <a:pt x="15242" y="26"/>
                    <a:pt x="15221" y="42"/>
                  </a:cubicBezTo>
                  <a:cubicBezTo>
                    <a:pt x="15144" y="101"/>
                    <a:pt x="14850" y="237"/>
                    <a:pt x="14569" y="353"/>
                  </a:cubicBezTo>
                  <a:cubicBezTo>
                    <a:pt x="13489" y="799"/>
                    <a:pt x="12167" y="2282"/>
                    <a:pt x="11226" y="4103"/>
                  </a:cubicBezTo>
                  <a:lnTo>
                    <a:pt x="10805" y="4921"/>
                  </a:lnTo>
                  <a:lnTo>
                    <a:pt x="10661" y="4653"/>
                  </a:lnTo>
                  <a:cubicBezTo>
                    <a:pt x="9681" y="2826"/>
                    <a:pt x="9132" y="2071"/>
                    <a:pt x="8171" y="1213"/>
                  </a:cubicBezTo>
                  <a:cubicBezTo>
                    <a:pt x="7661" y="757"/>
                    <a:pt x="6567" y="169"/>
                    <a:pt x="6217" y="169"/>
                  </a:cubicBezTo>
                  <a:cubicBezTo>
                    <a:pt x="6111" y="169"/>
                    <a:pt x="6005" y="122"/>
                    <a:pt x="5977" y="56"/>
                  </a:cubicBezTo>
                  <a:cubicBezTo>
                    <a:pt x="5968" y="35"/>
                    <a:pt x="5689" y="16"/>
                    <a:pt x="5517" y="0"/>
                  </a:cubicBezTo>
                  <a:close/>
                  <a:moveTo>
                    <a:pt x="20795" y="564"/>
                  </a:moveTo>
                  <a:cubicBezTo>
                    <a:pt x="20774" y="548"/>
                    <a:pt x="20765" y="560"/>
                    <a:pt x="20776" y="592"/>
                  </a:cubicBezTo>
                  <a:cubicBezTo>
                    <a:pt x="20799" y="657"/>
                    <a:pt x="20844" y="802"/>
                    <a:pt x="20872" y="917"/>
                  </a:cubicBezTo>
                  <a:cubicBezTo>
                    <a:pt x="20936" y="1181"/>
                    <a:pt x="21159" y="1193"/>
                    <a:pt x="21159" y="931"/>
                  </a:cubicBezTo>
                  <a:cubicBezTo>
                    <a:pt x="21159" y="822"/>
                    <a:pt x="21141" y="760"/>
                    <a:pt x="21111" y="804"/>
                  </a:cubicBezTo>
                  <a:cubicBezTo>
                    <a:pt x="21082" y="847"/>
                    <a:pt x="20980" y="791"/>
                    <a:pt x="20891" y="677"/>
                  </a:cubicBezTo>
                  <a:cubicBezTo>
                    <a:pt x="20847" y="620"/>
                    <a:pt x="20817" y="580"/>
                    <a:pt x="20795" y="564"/>
                  </a:cubicBezTo>
                  <a:close/>
                  <a:moveTo>
                    <a:pt x="16265" y="2439"/>
                  </a:moveTo>
                  <a:cubicBezTo>
                    <a:pt x="16514" y="2457"/>
                    <a:pt x="16779" y="2518"/>
                    <a:pt x="17050" y="2609"/>
                  </a:cubicBezTo>
                  <a:cubicBezTo>
                    <a:pt x="18095" y="2958"/>
                    <a:pt x="19187" y="4215"/>
                    <a:pt x="19656" y="5612"/>
                  </a:cubicBezTo>
                  <a:cubicBezTo>
                    <a:pt x="19878" y="6274"/>
                    <a:pt x="19905" y="6497"/>
                    <a:pt x="19905" y="7347"/>
                  </a:cubicBezTo>
                  <a:cubicBezTo>
                    <a:pt x="19905" y="8220"/>
                    <a:pt x="19875" y="8407"/>
                    <a:pt x="19608" y="9236"/>
                  </a:cubicBezTo>
                  <a:cubicBezTo>
                    <a:pt x="19079" y="10873"/>
                    <a:pt x="17961" y="12196"/>
                    <a:pt x="16859" y="12493"/>
                  </a:cubicBezTo>
                  <a:cubicBezTo>
                    <a:pt x="16294" y="12646"/>
                    <a:pt x="16354" y="12646"/>
                    <a:pt x="15642" y="12423"/>
                  </a:cubicBezTo>
                  <a:cubicBezTo>
                    <a:pt x="14762" y="12147"/>
                    <a:pt x="14124" y="11620"/>
                    <a:pt x="13362" y="10547"/>
                  </a:cubicBezTo>
                  <a:cubicBezTo>
                    <a:pt x="12714" y="9635"/>
                    <a:pt x="11936" y="8107"/>
                    <a:pt x="11839" y="7544"/>
                  </a:cubicBezTo>
                  <a:cubicBezTo>
                    <a:pt x="11736" y="6943"/>
                    <a:pt x="13258" y="4229"/>
                    <a:pt x="14224" y="3286"/>
                  </a:cubicBezTo>
                  <a:cubicBezTo>
                    <a:pt x="14860" y="2665"/>
                    <a:pt x="15515" y="2386"/>
                    <a:pt x="16265" y="2439"/>
                  </a:cubicBezTo>
                  <a:close/>
                  <a:moveTo>
                    <a:pt x="4722" y="2552"/>
                  </a:moveTo>
                  <a:cubicBezTo>
                    <a:pt x="4916" y="2538"/>
                    <a:pt x="5142" y="2554"/>
                    <a:pt x="5412" y="2566"/>
                  </a:cubicBezTo>
                  <a:cubicBezTo>
                    <a:pt x="6274" y="2607"/>
                    <a:pt x="6336" y="2623"/>
                    <a:pt x="6992" y="3102"/>
                  </a:cubicBezTo>
                  <a:cubicBezTo>
                    <a:pt x="7528" y="3493"/>
                    <a:pt x="7810" y="3808"/>
                    <a:pt x="8333" y="4583"/>
                  </a:cubicBezTo>
                  <a:cubicBezTo>
                    <a:pt x="8700" y="5125"/>
                    <a:pt x="9185" y="5959"/>
                    <a:pt x="9406" y="6430"/>
                  </a:cubicBezTo>
                  <a:lnTo>
                    <a:pt x="9809" y="7276"/>
                  </a:lnTo>
                  <a:lnTo>
                    <a:pt x="9224" y="8559"/>
                  </a:lnTo>
                  <a:cubicBezTo>
                    <a:pt x="8439" y="10290"/>
                    <a:pt x="7500" y="11663"/>
                    <a:pt x="6858" y="12028"/>
                  </a:cubicBezTo>
                  <a:cubicBezTo>
                    <a:pt x="6235" y="12382"/>
                    <a:pt x="4902" y="12481"/>
                    <a:pt x="4243" y="12211"/>
                  </a:cubicBezTo>
                  <a:cubicBezTo>
                    <a:pt x="2849" y="11640"/>
                    <a:pt x="1771" y="9813"/>
                    <a:pt x="1676" y="7868"/>
                  </a:cubicBezTo>
                  <a:cubicBezTo>
                    <a:pt x="1596" y="6226"/>
                    <a:pt x="2274" y="4361"/>
                    <a:pt x="3333" y="3300"/>
                  </a:cubicBezTo>
                  <a:cubicBezTo>
                    <a:pt x="3832" y="2800"/>
                    <a:pt x="4141" y="2595"/>
                    <a:pt x="4722" y="2552"/>
                  </a:cubicBezTo>
                  <a:close/>
                  <a:moveTo>
                    <a:pt x="15690" y="5147"/>
                  </a:moveTo>
                  <a:lnTo>
                    <a:pt x="15671" y="5838"/>
                  </a:lnTo>
                  <a:lnTo>
                    <a:pt x="15642" y="6515"/>
                  </a:lnTo>
                  <a:lnTo>
                    <a:pt x="15134" y="6557"/>
                  </a:lnTo>
                  <a:lnTo>
                    <a:pt x="14636" y="6585"/>
                  </a:lnTo>
                  <a:lnTo>
                    <a:pt x="14636" y="7234"/>
                  </a:lnTo>
                  <a:lnTo>
                    <a:pt x="14636" y="7868"/>
                  </a:lnTo>
                  <a:lnTo>
                    <a:pt x="15134" y="7911"/>
                  </a:lnTo>
                  <a:lnTo>
                    <a:pt x="15642" y="7939"/>
                  </a:lnTo>
                  <a:lnTo>
                    <a:pt x="15671" y="8630"/>
                  </a:lnTo>
                  <a:lnTo>
                    <a:pt x="15690" y="9307"/>
                  </a:lnTo>
                  <a:lnTo>
                    <a:pt x="16083" y="9307"/>
                  </a:lnTo>
                  <a:lnTo>
                    <a:pt x="16485" y="9307"/>
                  </a:lnTo>
                  <a:lnTo>
                    <a:pt x="16504" y="8630"/>
                  </a:lnTo>
                  <a:lnTo>
                    <a:pt x="16533" y="7939"/>
                  </a:lnTo>
                  <a:lnTo>
                    <a:pt x="17031" y="7911"/>
                  </a:lnTo>
                  <a:lnTo>
                    <a:pt x="17539" y="7868"/>
                  </a:lnTo>
                  <a:lnTo>
                    <a:pt x="17539" y="7234"/>
                  </a:lnTo>
                  <a:lnTo>
                    <a:pt x="17539" y="6585"/>
                  </a:lnTo>
                  <a:lnTo>
                    <a:pt x="17031" y="6557"/>
                  </a:lnTo>
                  <a:lnTo>
                    <a:pt x="16533" y="6515"/>
                  </a:lnTo>
                  <a:lnTo>
                    <a:pt x="16504" y="5838"/>
                  </a:lnTo>
                  <a:lnTo>
                    <a:pt x="16485" y="5147"/>
                  </a:lnTo>
                  <a:lnTo>
                    <a:pt x="16083" y="5147"/>
                  </a:lnTo>
                  <a:lnTo>
                    <a:pt x="15690" y="5147"/>
                  </a:lnTo>
                  <a:close/>
                  <a:moveTo>
                    <a:pt x="3611" y="6698"/>
                  </a:moveTo>
                  <a:lnTo>
                    <a:pt x="3582" y="7234"/>
                  </a:lnTo>
                  <a:lnTo>
                    <a:pt x="3554" y="7755"/>
                  </a:lnTo>
                  <a:lnTo>
                    <a:pt x="5307" y="7755"/>
                  </a:lnTo>
                  <a:lnTo>
                    <a:pt x="7060" y="7755"/>
                  </a:lnTo>
                  <a:lnTo>
                    <a:pt x="7060" y="7234"/>
                  </a:lnTo>
                  <a:lnTo>
                    <a:pt x="7060" y="6698"/>
                  </a:lnTo>
                  <a:lnTo>
                    <a:pt x="5335" y="6698"/>
                  </a:lnTo>
                  <a:lnTo>
                    <a:pt x="3611" y="6698"/>
                  </a:lnTo>
                  <a:close/>
                  <a:moveTo>
                    <a:pt x="20297" y="16230"/>
                  </a:moveTo>
                  <a:cubicBezTo>
                    <a:pt x="19728" y="16131"/>
                    <a:pt x="19248" y="16472"/>
                    <a:pt x="18985" y="17161"/>
                  </a:cubicBezTo>
                  <a:cubicBezTo>
                    <a:pt x="18759" y="17753"/>
                    <a:pt x="18679" y="19172"/>
                    <a:pt x="18822" y="19953"/>
                  </a:cubicBezTo>
                  <a:cubicBezTo>
                    <a:pt x="18923" y="20501"/>
                    <a:pt x="19241" y="21127"/>
                    <a:pt x="19502" y="21292"/>
                  </a:cubicBezTo>
                  <a:cubicBezTo>
                    <a:pt x="19797" y="21479"/>
                    <a:pt x="20655" y="21360"/>
                    <a:pt x="20901" y="21095"/>
                  </a:cubicBezTo>
                  <a:cubicBezTo>
                    <a:pt x="21302" y="20663"/>
                    <a:pt x="21447" y="20058"/>
                    <a:pt x="21447" y="18796"/>
                  </a:cubicBezTo>
                  <a:cubicBezTo>
                    <a:pt x="21447" y="17066"/>
                    <a:pt x="21132" y="16376"/>
                    <a:pt x="20297" y="16230"/>
                  </a:cubicBezTo>
                  <a:close/>
                  <a:moveTo>
                    <a:pt x="6571" y="16287"/>
                  </a:moveTo>
                  <a:lnTo>
                    <a:pt x="6571" y="18867"/>
                  </a:lnTo>
                  <a:lnTo>
                    <a:pt x="6571" y="21433"/>
                  </a:lnTo>
                  <a:lnTo>
                    <a:pt x="7318" y="21363"/>
                  </a:lnTo>
                  <a:cubicBezTo>
                    <a:pt x="8709" y="21218"/>
                    <a:pt x="9160" y="20575"/>
                    <a:pt x="9157" y="18740"/>
                  </a:cubicBezTo>
                  <a:cubicBezTo>
                    <a:pt x="9156" y="17966"/>
                    <a:pt x="9120" y="17689"/>
                    <a:pt x="8975" y="17316"/>
                  </a:cubicBezTo>
                  <a:cubicBezTo>
                    <a:pt x="8655" y="16491"/>
                    <a:pt x="8460" y="16360"/>
                    <a:pt x="7462" y="16315"/>
                  </a:cubicBezTo>
                  <a:lnTo>
                    <a:pt x="6571" y="16287"/>
                  </a:lnTo>
                  <a:close/>
                  <a:moveTo>
                    <a:pt x="1264" y="16301"/>
                  </a:moveTo>
                  <a:lnTo>
                    <a:pt x="1102" y="17104"/>
                  </a:lnTo>
                  <a:cubicBezTo>
                    <a:pt x="704" y="19110"/>
                    <a:pt x="287" y="21277"/>
                    <a:pt x="287" y="21335"/>
                  </a:cubicBezTo>
                  <a:cubicBezTo>
                    <a:pt x="287" y="21370"/>
                    <a:pt x="414" y="21405"/>
                    <a:pt x="565" y="21405"/>
                  </a:cubicBezTo>
                  <a:cubicBezTo>
                    <a:pt x="818" y="21405"/>
                    <a:pt x="854" y="21360"/>
                    <a:pt x="958" y="20898"/>
                  </a:cubicBezTo>
                  <a:lnTo>
                    <a:pt x="1073" y="20390"/>
                  </a:lnTo>
                  <a:lnTo>
                    <a:pt x="1609" y="20362"/>
                  </a:lnTo>
                  <a:cubicBezTo>
                    <a:pt x="2229" y="20322"/>
                    <a:pt x="2349" y="20412"/>
                    <a:pt x="2423" y="20996"/>
                  </a:cubicBezTo>
                  <a:cubicBezTo>
                    <a:pt x="2474" y="21393"/>
                    <a:pt x="2483" y="21405"/>
                    <a:pt x="2835" y="21405"/>
                  </a:cubicBezTo>
                  <a:cubicBezTo>
                    <a:pt x="3104" y="21405"/>
                    <a:pt x="3199" y="21356"/>
                    <a:pt x="3180" y="21236"/>
                  </a:cubicBezTo>
                  <a:cubicBezTo>
                    <a:pt x="3166" y="21146"/>
                    <a:pt x="2929" y="20010"/>
                    <a:pt x="2663" y="18698"/>
                  </a:cubicBezTo>
                  <a:lnTo>
                    <a:pt x="2184" y="16301"/>
                  </a:lnTo>
                  <a:lnTo>
                    <a:pt x="1724" y="16301"/>
                  </a:lnTo>
                  <a:lnTo>
                    <a:pt x="1264" y="16301"/>
                  </a:lnTo>
                  <a:close/>
                  <a:moveTo>
                    <a:pt x="3630" y="16301"/>
                  </a:moveTo>
                  <a:lnTo>
                    <a:pt x="3659" y="18853"/>
                  </a:lnTo>
                  <a:lnTo>
                    <a:pt x="3678" y="21405"/>
                  </a:lnTo>
                  <a:lnTo>
                    <a:pt x="3956" y="21405"/>
                  </a:lnTo>
                  <a:lnTo>
                    <a:pt x="4243" y="21405"/>
                  </a:lnTo>
                  <a:lnTo>
                    <a:pt x="4253" y="20517"/>
                  </a:lnTo>
                  <a:cubicBezTo>
                    <a:pt x="4266" y="19325"/>
                    <a:pt x="4265" y="19333"/>
                    <a:pt x="4416" y="19290"/>
                  </a:cubicBezTo>
                  <a:cubicBezTo>
                    <a:pt x="4632" y="19229"/>
                    <a:pt x="4928" y="19750"/>
                    <a:pt x="5173" y="20601"/>
                  </a:cubicBezTo>
                  <a:lnTo>
                    <a:pt x="5402" y="21405"/>
                  </a:lnTo>
                  <a:lnTo>
                    <a:pt x="5747" y="21405"/>
                  </a:lnTo>
                  <a:cubicBezTo>
                    <a:pt x="5937" y="21405"/>
                    <a:pt x="6092" y="21345"/>
                    <a:pt x="6092" y="21278"/>
                  </a:cubicBezTo>
                  <a:cubicBezTo>
                    <a:pt x="6092" y="21087"/>
                    <a:pt x="5463" y="19295"/>
                    <a:pt x="5364" y="19205"/>
                  </a:cubicBezTo>
                  <a:cubicBezTo>
                    <a:pt x="5308" y="19155"/>
                    <a:pt x="5378" y="18980"/>
                    <a:pt x="5556" y="18740"/>
                  </a:cubicBezTo>
                  <a:cubicBezTo>
                    <a:pt x="5909" y="18263"/>
                    <a:pt x="5991" y="17835"/>
                    <a:pt x="5843" y="17203"/>
                  </a:cubicBezTo>
                  <a:cubicBezTo>
                    <a:pt x="5678" y="16500"/>
                    <a:pt x="5362" y="16301"/>
                    <a:pt x="4397" y="16301"/>
                  </a:cubicBezTo>
                  <a:lnTo>
                    <a:pt x="3630" y="16301"/>
                  </a:lnTo>
                  <a:close/>
                  <a:moveTo>
                    <a:pt x="9675" y="16301"/>
                  </a:moveTo>
                  <a:lnTo>
                    <a:pt x="9684" y="18289"/>
                  </a:lnTo>
                  <a:cubicBezTo>
                    <a:pt x="9689" y="19464"/>
                    <a:pt x="9736" y="20408"/>
                    <a:pt x="9789" y="20601"/>
                  </a:cubicBezTo>
                  <a:cubicBezTo>
                    <a:pt x="9892" y="20971"/>
                    <a:pt x="10320" y="21404"/>
                    <a:pt x="10584" y="21405"/>
                  </a:cubicBezTo>
                  <a:cubicBezTo>
                    <a:pt x="10682" y="21405"/>
                    <a:pt x="10778" y="21454"/>
                    <a:pt x="10805" y="21518"/>
                  </a:cubicBezTo>
                  <a:cubicBezTo>
                    <a:pt x="10835" y="21590"/>
                    <a:pt x="10901" y="21600"/>
                    <a:pt x="10987" y="21532"/>
                  </a:cubicBezTo>
                  <a:cubicBezTo>
                    <a:pt x="11062" y="21472"/>
                    <a:pt x="11227" y="21384"/>
                    <a:pt x="11341" y="21349"/>
                  </a:cubicBezTo>
                  <a:cubicBezTo>
                    <a:pt x="11456" y="21314"/>
                    <a:pt x="11649" y="21181"/>
                    <a:pt x="11772" y="21039"/>
                  </a:cubicBezTo>
                  <a:cubicBezTo>
                    <a:pt x="12154" y="20596"/>
                    <a:pt x="12213" y="20172"/>
                    <a:pt x="12213" y="18148"/>
                  </a:cubicBezTo>
                  <a:lnTo>
                    <a:pt x="12213" y="16301"/>
                  </a:lnTo>
                  <a:lnTo>
                    <a:pt x="11897" y="16301"/>
                  </a:lnTo>
                  <a:lnTo>
                    <a:pt x="11571" y="16301"/>
                  </a:lnTo>
                  <a:lnTo>
                    <a:pt x="11571" y="18176"/>
                  </a:lnTo>
                  <a:cubicBezTo>
                    <a:pt x="11571" y="19900"/>
                    <a:pt x="11561" y="20089"/>
                    <a:pt x="11408" y="20376"/>
                  </a:cubicBezTo>
                  <a:cubicBezTo>
                    <a:pt x="11199" y="20767"/>
                    <a:pt x="10767" y="20814"/>
                    <a:pt x="10527" y="20460"/>
                  </a:cubicBezTo>
                  <a:cubicBezTo>
                    <a:pt x="10380" y="20244"/>
                    <a:pt x="10364" y="20055"/>
                    <a:pt x="10364" y="18444"/>
                  </a:cubicBezTo>
                  <a:cubicBezTo>
                    <a:pt x="10364" y="17471"/>
                    <a:pt x="10343" y="16587"/>
                    <a:pt x="10316" y="16484"/>
                  </a:cubicBezTo>
                  <a:cubicBezTo>
                    <a:pt x="10284" y="16360"/>
                    <a:pt x="10165" y="16300"/>
                    <a:pt x="9971" y="16301"/>
                  </a:cubicBezTo>
                  <a:lnTo>
                    <a:pt x="9675" y="16301"/>
                  </a:lnTo>
                  <a:close/>
                  <a:moveTo>
                    <a:pt x="12864" y="16301"/>
                  </a:moveTo>
                  <a:lnTo>
                    <a:pt x="12864" y="16653"/>
                  </a:lnTo>
                  <a:cubicBezTo>
                    <a:pt x="12864" y="16986"/>
                    <a:pt x="12883" y="16999"/>
                    <a:pt x="13247" y="17034"/>
                  </a:cubicBezTo>
                  <a:lnTo>
                    <a:pt x="13631" y="17076"/>
                  </a:lnTo>
                  <a:lnTo>
                    <a:pt x="13631" y="18853"/>
                  </a:lnTo>
                  <a:lnTo>
                    <a:pt x="13631" y="20630"/>
                  </a:lnTo>
                  <a:lnTo>
                    <a:pt x="13247" y="20672"/>
                  </a:lnTo>
                  <a:cubicBezTo>
                    <a:pt x="12902" y="20705"/>
                    <a:pt x="12864" y="20734"/>
                    <a:pt x="12864" y="20996"/>
                  </a:cubicBezTo>
                  <a:lnTo>
                    <a:pt x="12864" y="21278"/>
                  </a:lnTo>
                  <a:lnTo>
                    <a:pt x="13947" y="21278"/>
                  </a:lnTo>
                  <a:lnTo>
                    <a:pt x="15039" y="21278"/>
                  </a:lnTo>
                  <a:lnTo>
                    <a:pt x="15039" y="20996"/>
                  </a:lnTo>
                  <a:cubicBezTo>
                    <a:pt x="15039" y="20734"/>
                    <a:pt x="15001" y="20704"/>
                    <a:pt x="14655" y="20672"/>
                  </a:cubicBezTo>
                  <a:lnTo>
                    <a:pt x="14272" y="20630"/>
                  </a:lnTo>
                  <a:lnTo>
                    <a:pt x="14272" y="18853"/>
                  </a:lnTo>
                  <a:lnTo>
                    <a:pt x="14272" y="17076"/>
                  </a:lnTo>
                  <a:lnTo>
                    <a:pt x="14655" y="17034"/>
                  </a:lnTo>
                  <a:cubicBezTo>
                    <a:pt x="15020" y="16999"/>
                    <a:pt x="15039" y="16986"/>
                    <a:pt x="15039" y="16653"/>
                  </a:cubicBezTo>
                  <a:lnTo>
                    <a:pt x="15039" y="16301"/>
                  </a:lnTo>
                  <a:lnTo>
                    <a:pt x="13947" y="16301"/>
                  </a:lnTo>
                  <a:lnTo>
                    <a:pt x="12864" y="16301"/>
                  </a:lnTo>
                  <a:close/>
                  <a:moveTo>
                    <a:pt x="15767" y="16301"/>
                  </a:moveTo>
                  <a:lnTo>
                    <a:pt x="15767" y="18853"/>
                  </a:lnTo>
                  <a:lnTo>
                    <a:pt x="15767" y="21405"/>
                  </a:lnTo>
                  <a:lnTo>
                    <a:pt x="16044" y="21405"/>
                  </a:lnTo>
                  <a:lnTo>
                    <a:pt x="16322" y="21405"/>
                  </a:lnTo>
                  <a:lnTo>
                    <a:pt x="16351" y="19713"/>
                  </a:lnTo>
                  <a:cubicBezTo>
                    <a:pt x="16363" y="18763"/>
                    <a:pt x="16395" y="18038"/>
                    <a:pt x="16437" y="18049"/>
                  </a:cubicBezTo>
                  <a:cubicBezTo>
                    <a:pt x="16478" y="18060"/>
                    <a:pt x="16740" y="18797"/>
                    <a:pt x="17012" y="19699"/>
                  </a:cubicBezTo>
                  <a:lnTo>
                    <a:pt x="17510" y="21349"/>
                  </a:lnTo>
                  <a:lnTo>
                    <a:pt x="17922" y="21377"/>
                  </a:lnTo>
                  <a:lnTo>
                    <a:pt x="18343" y="21419"/>
                  </a:lnTo>
                  <a:lnTo>
                    <a:pt x="18343" y="18853"/>
                  </a:lnTo>
                  <a:lnTo>
                    <a:pt x="18343" y="16301"/>
                  </a:lnTo>
                  <a:lnTo>
                    <a:pt x="18065" y="16301"/>
                  </a:lnTo>
                  <a:lnTo>
                    <a:pt x="17788" y="16301"/>
                  </a:lnTo>
                  <a:lnTo>
                    <a:pt x="17759" y="17908"/>
                  </a:lnTo>
                  <a:cubicBezTo>
                    <a:pt x="17745" y="18870"/>
                    <a:pt x="17702" y="19512"/>
                    <a:pt x="17654" y="19516"/>
                  </a:cubicBezTo>
                  <a:cubicBezTo>
                    <a:pt x="17609" y="19519"/>
                    <a:pt x="17364" y="18791"/>
                    <a:pt x="17098" y="17908"/>
                  </a:cubicBezTo>
                  <a:lnTo>
                    <a:pt x="16609" y="16301"/>
                  </a:lnTo>
                  <a:lnTo>
                    <a:pt x="16188" y="16301"/>
                  </a:lnTo>
                  <a:lnTo>
                    <a:pt x="15767" y="16301"/>
                  </a:lnTo>
                  <a:close/>
                  <a:moveTo>
                    <a:pt x="20163" y="16893"/>
                  </a:moveTo>
                  <a:cubicBezTo>
                    <a:pt x="20632" y="16893"/>
                    <a:pt x="20920" y="17664"/>
                    <a:pt x="20920" y="18881"/>
                  </a:cubicBezTo>
                  <a:cubicBezTo>
                    <a:pt x="20920" y="19593"/>
                    <a:pt x="20825" y="20041"/>
                    <a:pt x="20585" y="20418"/>
                  </a:cubicBezTo>
                  <a:cubicBezTo>
                    <a:pt x="20469" y="20600"/>
                    <a:pt x="20316" y="20686"/>
                    <a:pt x="20115" y="20686"/>
                  </a:cubicBezTo>
                  <a:cubicBezTo>
                    <a:pt x="19599" y="20686"/>
                    <a:pt x="19311" y="20005"/>
                    <a:pt x="19311" y="18782"/>
                  </a:cubicBezTo>
                  <a:cubicBezTo>
                    <a:pt x="19311" y="17583"/>
                    <a:pt x="19623" y="16893"/>
                    <a:pt x="20163" y="16893"/>
                  </a:cubicBezTo>
                  <a:close/>
                  <a:moveTo>
                    <a:pt x="7519" y="17034"/>
                  </a:moveTo>
                  <a:cubicBezTo>
                    <a:pt x="7881" y="16982"/>
                    <a:pt x="8265" y="17317"/>
                    <a:pt x="8401" y="17795"/>
                  </a:cubicBezTo>
                  <a:cubicBezTo>
                    <a:pt x="8646" y="18659"/>
                    <a:pt x="8483" y="20007"/>
                    <a:pt x="8094" y="20376"/>
                  </a:cubicBezTo>
                  <a:cubicBezTo>
                    <a:pt x="7805" y="20650"/>
                    <a:pt x="7314" y="20748"/>
                    <a:pt x="7261" y="20545"/>
                  </a:cubicBezTo>
                  <a:cubicBezTo>
                    <a:pt x="7237" y="20453"/>
                    <a:pt x="7229" y="19636"/>
                    <a:pt x="7242" y="18726"/>
                  </a:cubicBezTo>
                  <a:lnTo>
                    <a:pt x="7261" y="17076"/>
                  </a:lnTo>
                  <a:lnTo>
                    <a:pt x="7519" y="17034"/>
                  </a:lnTo>
                  <a:close/>
                  <a:moveTo>
                    <a:pt x="4282" y="17076"/>
                  </a:moveTo>
                  <a:lnTo>
                    <a:pt x="4636" y="17090"/>
                  </a:lnTo>
                  <a:cubicBezTo>
                    <a:pt x="5201" y="17109"/>
                    <a:pt x="5439" y="17754"/>
                    <a:pt x="5086" y="18303"/>
                  </a:cubicBezTo>
                  <a:cubicBezTo>
                    <a:pt x="5031" y="18390"/>
                    <a:pt x="4838" y="18478"/>
                    <a:pt x="4655" y="18514"/>
                  </a:cubicBezTo>
                  <a:cubicBezTo>
                    <a:pt x="4482" y="18549"/>
                    <a:pt x="4381" y="18541"/>
                    <a:pt x="4320" y="18458"/>
                  </a:cubicBezTo>
                  <a:cubicBezTo>
                    <a:pt x="4283" y="18562"/>
                    <a:pt x="4239" y="18581"/>
                    <a:pt x="4195" y="18416"/>
                  </a:cubicBezTo>
                  <a:cubicBezTo>
                    <a:pt x="4122" y="18132"/>
                    <a:pt x="4192" y="17083"/>
                    <a:pt x="4282" y="17104"/>
                  </a:cubicBezTo>
                  <a:lnTo>
                    <a:pt x="4282" y="17076"/>
                  </a:lnTo>
                  <a:close/>
                  <a:moveTo>
                    <a:pt x="1695" y="17443"/>
                  </a:moveTo>
                  <a:cubicBezTo>
                    <a:pt x="1780" y="17419"/>
                    <a:pt x="2159" y="19385"/>
                    <a:pt x="2098" y="19530"/>
                  </a:cubicBezTo>
                  <a:cubicBezTo>
                    <a:pt x="2031" y="19688"/>
                    <a:pt x="1336" y="19639"/>
                    <a:pt x="1293" y="19473"/>
                  </a:cubicBezTo>
                  <a:cubicBezTo>
                    <a:pt x="1243" y="19279"/>
                    <a:pt x="1602" y="17470"/>
                    <a:pt x="1695" y="1744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8" name="직사각형"/>
            <p:cNvSpPr/>
            <p:nvPr/>
          </p:nvSpPr>
          <p:spPr>
            <a:xfrm>
              <a:off x="5646571" y="0"/>
              <a:ext cx="1732130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09" name="붙여넣은 동영상.png" descr="붙여넣은 동영상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995" t="13522" r="5981" b="13043"/>
            <a:stretch>
              <a:fillRect/>
            </a:stretch>
          </p:blipFill>
          <p:spPr>
            <a:xfrm>
              <a:off x="6160161" y="271719"/>
              <a:ext cx="704950" cy="601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108" fill="norm" stroke="1" extrusionOk="0">
                  <a:moveTo>
                    <a:pt x="21126" y="4"/>
                  </a:moveTo>
                  <a:cubicBezTo>
                    <a:pt x="20476" y="-46"/>
                    <a:pt x="19014" y="315"/>
                    <a:pt x="17766" y="895"/>
                  </a:cubicBezTo>
                  <a:lnTo>
                    <a:pt x="16510" y="1480"/>
                  </a:lnTo>
                  <a:lnTo>
                    <a:pt x="15688" y="854"/>
                  </a:lnTo>
                  <a:cubicBezTo>
                    <a:pt x="14570" y="1"/>
                    <a:pt x="12357" y="-223"/>
                    <a:pt x="11495" y="422"/>
                  </a:cubicBezTo>
                  <a:cubicBezTo>
                    <a:pt x="11011" y="784"/>
                    <a:pt x="7200" y="4608"/>
                    <a:pt x="4571" y="7369"/>
                  </a:cubicBezTo>
                  <a:cubicBezTo>
                    <a:pt x="3918" y="8054"/>
                    <a:pt x="3879" y="8005"/>
                    <a:pt x="3665" y="6158"/>
                  </a:cubicBezTo>
                  <a:cubicBezTo>
                    <a:pt x="3499" y="4725"/>
                    <a:pt x="2910" y="3972"/>
                    <a:pt x="1961" y="3972"/>
                  </a:cubicBezTo>
                  <a:cubicBezTo>
                    <a:pt x="1360" y="3972"/>
                    <a:pt x="1212" y="4096"/>
                    <a:pt x="1031" y="4696"/>
                  </a:cubicBezTo>
                  <a:cubicBezTo>
                    <a:pt x="911" y="5090"/>
                    <a:pt x="880" y="5483"/>
                    <a:pt x="958" y="5573"/>
                  </a:cubicBezTo>
                  <a:cubicBezTo>
                    <a:pt x="1036" y="5663"/>
                    <a:pt x="928" y="5882"/>
                    <a:pt x="716" y="6060"/>
                  </a:cubicBezTo>
                  <a:cubicBezTo>
                    <a:pt x="364" y="6357"/>
                    <a:pt x="349" y="6602"/>
                    <a:pt x="535" y="8928"/>
                  </a:cubicBezTo>
                  <a:cubicBezTo>
                    <a:pt x="704" y="11034"/>
                    <a:pt x="681" y="11534"/>
                    <a:pt x="426" y="11865"/>
                  </a:cubicBezTo>
                  <a:cubicBezTo>
                    <a:pt x="-46" y="12479"/>
                    <a:pt x="-136" y="13804"/>
                    <a:pt x="209" y="15095"/>
                  </a:cubicBezTo>
                  <a:cubicBezTo>
                    <a:pt x="381" y="15738"/>
                    <a:pt x="475" y="16482"/>
                    <a:pt x="414" y="16751"/>
                  </a:cubicBezTo>
                  <a:cubicBezTo>
                    <a:pt x="335" y="17102"/>
                    <a:pt x="402" y="17239"/>
                    <a:pt x="668" y="17239"/>
                  </a:cubicBezTo>
                  <a:cubicBezTo>
                    <a:pt x="872" y="17239"/>
                    <a:pt x="1418" y="17725"/>
                    <a:pt x="1876" y="18324"/>
                  </a:cubicBezTo>
                  <a:cubicBezTo>
                    <a:pt x="2774" y="19499"/>
                    <a:pt x="3793" y="20320"/>
                    <a:pt x="5018" y="20844"/>
                  </a:cubicBezTo>
                  <a:cubicBezTo>
                    <a:pt x="6264" y="21377"/>
                    <a:pt x="7275" y="21112"/>
                    <a:pt x="8353" y="19967"/>
                  </a:cubicBezTo>
                  <a:cubicBezTo>
                    <a:pt x="9175" y="19095"/>
                    <a:pt x="9352" y="19005"/>
                    <a:pt x="9779" y="19229"/>
                  </a:cubicBezTo>
                  <a:cubicBezTo>
                    <a:pt x="10230" y="19466"/>
                    <a:pt x="10540" y="19186"/>
                    <a:pt x="13477" y="15777"/>
                  </a:cubicBezTo>
                  <a:cubicBezTo>
                    <a:pt x="15234" y="13737"/>
                    <a:pt x="16690" y="11962"/>
                    <a:pt x="16727" y="11837"/>
                  </a:cubicBezTo>
                  <a:cubicBezTo>
                    <a:pt x="16765" y="11712"/>
                    <a:pt x="16709" y="11419"/>
                    <a:pt x="16594" y="11183"/>
                  </a:cubicBezTo>
                  <a:cubicBezTo>
                    <a:pt x="16429" y="10842"/>
                    <a:pt x="16572" y="10510"/>
                    <a:pt x="17307" y="9568"/>
                  </a:cubicBezTo>
                  <a:cubicBezTo>
                    <a:pt x="18901" y="7526"/>
                    <a:pt x="19061" y="5630"/>
                    <a:pt x="17827" y="3387"/>
                  </a:cubicBezTo>
                  <a:cubicBezTo>
                    <a:pt x="17480" y="2757"/>
                    <a:pt x="17198" y="2194"/>
                    <a:pt x="17198" y="2134"/>
                  </a:cubicBezTo>
                  <a:cubicBezTo>
                    <a:pt x="17198" y="1738"/>
                    <a:pt x="20348" y="533"/>
                    <a:pt x="21391" y="533"/>
                  </a:cubicBezTo>
                  <a:cubicBezTo>
                    <a:pt x="21429" y="533"/>
                    <a:pt x="21464" y="382"/>
                    <a:pt x="21464" y="199"/>
                  </a:cubicBezTo>
                  <a:cubicBezTo>
                    <a:pt x="21464" y="84"/>
                    <a:pt x="21342" y="21"/>
                    <a:pt x="21126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0" name="직사각형"/>
            <p:cNvSpPr/>
            <p:nvPr/>
          </p:nvSpPr>
          <p:spPr>
            <a:xfrm>
              <a:off x="0" y="0"/>
              <a:ext cx="1732129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11" name="붙여넣은 동영상.png" descr="붙여넣은 동영상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0821" t="12041" r="21377" b="14511"/>
            <a:stretch>
              <a:fillRect/>
            </a:stretch>
          </p:blipFill>
          <p:spPr>
            <a:xfrm>
              <a:off x="558096" y="181287"/>
              <a:ext cx="615936" cy="782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578" fill="norm" stroke="1" extrusionOk="0">
                  <a:moveTo>
                    <a:pt x="13718" y="0"/>
                  </a:moveTo>
                  <a:cubicBezTo>
                    <a:pt x="13542" y="0"/>
                    <a:pt x="11327" y="2788"/>
                    <a:pt x="8784" y="6193"/>
                  </a:cubicBezTo>
                  <a:cubicBezTo>
                    <a:pt x="5395" y="10733"/>
                    <a:pt x="4223" y="12572"/>
                    <a:pt x="4428" y="13097"/>
                  </a:cubicBezTo>
                  <a:cubicBezTo>
                    <a:pt x="4792" y="14036"/>
                    <a:pt x="3149" y="16219"/>
                    <a:pt x="1881" y="16478"/>
                  </a:cubicBezTo>
                  <a:cubicBezTo>
                    <a:pt x="846" y="16690"/>
                    <a:pt x="-298" y="17895"/>
                    <a:pt x="71" y="18382"/>
                  </a:cubicBezTo>
                  <a:cubicBezTo>
                    <a:pt x="307" y="18694"/>
                    <a:pt x="4081" y="20245"/>
                    <a:pt x="4910" y="20374"/>
                  </a:cubicBezTo>
                  <a:cubicBezTo>
                    <a:pt x="5173" y="20415"/>
                    <a:pt x="5948" y="20703"/>
                    <a:pt x="6640" y="21008"/>
                  </a:cubicBezTo>
                  <a:cubicBezTo>
                    <a:pt x="7331" y="21314"/>
                    <a:pt x="8032" y="21570"/>
                    <a:pt x="8195" y="21577"/>
                  </a:cubicBezTo>
                  <a:cubicBezTo>
                    <a:pt x="8668" y="21600"/>
                    <a:pt x="9150" y="20100"/>
                    <a:pt x="9039" y="18929"/>
                  </a:cubicBezTo>
                  <a:cubicBezTo>
                    <a:pt x="8926" y="17737"/>
                    <a:pt x="10290" y="16042"/>
                    <a:pt x="11707" y="15614"/>
                  </a:cubicBezTo>
                  <a:cubicBezTo>
                    <a:pt x="12714" y="15310"/>
                    <a:pt x="21302" y="2481"/>
                    <a:pt x="20782" y="2057"/>
                  </a:cubicBezTo>
                  <a:cubicBezTo>
                    <a:pt x="20451" y="1787"/>
                    <a:pt x="14318" y="0"/>
                    <a:pt x="13718" y="0"/>
                  </a:cubicBezTo>
                  <a:close/>
                  <a:moveTo>
                    <a:pt x="7994" y="20035"/>
                  </a:moveTo>
                  <a:cubicBezTo>
                    <a:pt x="8471" y="20077"/>
                    <a:pt x="8712" y="20548"/>
                    <a:pt x="8208" y="20921"/>
                  </a:cubicBezTo>
                  <a:cubicBezTo>
                    <a:pt x="7911" y="21140"/>
                    <a:pt x="7357" y="21211"/>
                    <a:pt x="7162" y="21052"/>
                  </a:cubicBezTo>
                  <a:cubicBezTo>
                    <a:pt x="6919" y="20853"/>
                    <a:pt x="7089" y="20352"/>
                    <a:pt x="7457" y="20155"/>
                  </a:cubicBezTo>
                  <a:cubicBezTo>
                    <a:pt x="7647" y="20053"/>
                    <a:pt x="7834" y="20020"/>
                    <a:pt x="7994" y="2003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12" name="선"/>
            <p:cNvSpPr/>
            <p:nvPr/>
          </p:nvSpPr>
          <p:spPr>
            <a:xfrm>
              <a:off x="4668805" y="572610"/>
              <a:ext cx="946167" cy="1"/>
            </a:xfrm>
            <a:prstGeom prst="line">
              <a:avLst/>
            </a:prstGeom>
            <a:noFill/>
            <a:ln w="50800" cap="flat">
              <a:solidFill>
                <a:srgbClr val="6D876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214" name="선"/>
          <p:cNvSpPr/>
          <p:nvPr/>
        </p:nvSpPr>
        <p:spPr>
          <a:xfrm>
            <a:off x="3215483" y="3771834"/>
            <a:ext cx="946167" cy="1"/>
          </a:xfrm>
          <a:prstGeom prst="line">
            <a:avLst/>
          </a:prstGeom>
          <a:ln w="508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5" name="직사각형"/>
          <p:cNvSpPr/>
          <p:nvPr/>
        </p:nvSpPr>
        <p:spPr>
          <a:xfrm>
            <a:off x="4247776" y="3199224"/>
            <a:ext cx="1732130" cy="114522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16" name="붙여넣은 동영상.png" descr="붙여넣은 동영상.png"/>
          <p:cNvPicPr>
            <a:picLocks noChangeAspect="0"/>
          </p:cNvPicPr>
          <p:nvPr/>
        </p:nvPicPr>
        <p:blipFill>
          <a:blip r:embed="rId4">
            <a:extLst/>
          </a:blip>
          <a:srcRect l="149" t="304" r="216" b="286"/>
          <a:stretch>
            <a:fillRect/>
          </a:stretch>
        </p:blipFill>
        <p:spPr>
          <a:xfrm>
            <a:off x="4666088" y="3468233"/>
            <a:ext cx="894955" cy="60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fill="norm" stroke="1" extrusionOk="0">
                <a:moveTo>
                  <a:pt x="5517" y="0"/>
                </a:moveTo>
                <a:cubicBezTo>
                  <a:pt x="5100" y="12"/>
                  <a:pt x="4281" y="29"/>
                  <a:pt x="4263" y="42"/>
                </a:cubicBezTo>
                <a:cubicBezTo>
                  <a:pt x="4186" y="99"/>
                  <a:pt x="3849" y="258"/>
                  <a:pt x="3525" y="409"/>
                </a:cubicBezTo>
                <a:cubicBezTo>
                  <a:pt x="2050" y="1096"/>
                  <a:pt x="767" y="3025"/>
                  <a:pt x="287" y="5260"/>
                </a:cubicBezTo>
                <a:cubicBezTo>
                  <a:pt x="194" y="5693"/>
                  <a:pt x="90" y="6133"/>
                  <a:pt x="48" y="6247"/>
                </a:cubicBezTo>
                <a:cubicBezTo>
                  <a:pt x="30" y="6296"/>
                  <a:pt x="12" y="7128"/>
                  <a:pt x="0" y="8038"/>
                </a:cubicBezTo>
                <a:cubicBezTo>
                  <a:pt x="11" y="8574"/>
                  <a:pt x="23" y="9113"/>
                  <a:pt x="38" y="9137"/>
                </a:cubicBezTo>
                <a:cubicBezTo>
                  <a:pt x="77" y="9199"/>
                  <a:pt x="155" y="9455"/>
                  <a:pt x="211" y="9716"/>
                </a:cubicBezTo>
                <a:cubicBezTo>
                  <a:pt x="793" y="12442"/>
                  <a:pt x="2525" y="14459"/>
                  <a:pt x="4646" y="14876"/>
                </a:cubicBezTo>
                <a:cubicBezTo>
                  <a:pt x="5720" y="15088"/>
                  <a:pt x="6863" y="14801"/>
                  <a:pt x="7855" y="14087"/>
                </a:cubicBezTo>
                <a:cubicBezTo>
                  <a:pt x="8556" y="13582"/>
                  <a:pt x="9472" y="12359"/>
                  <a:pt x="10173" y="10985"/>
                </a:cubicBezTo>
                <a:cubicBezTo>
                  <a:pt x="10426" y="10487"/>
                  <a:pt x="10662" y="10035"/>
                  <a:pt x="10690" y="9983"/>
                </a:cubicBezTo>
                <a:cubicBezTo>
                  <a:pt x="10718" y="9932"/>
                  <a:pt x="10926" y="10245"/>
                  <a:pt x="11150" y="10688"/>
                </a:cubicBezTo>
                <a:cubicBezTo>
                  <a:pt x="12554" y="13468"/>
                  <a:pt x="14393" y="14998"/>
                  <a:pt x="16380" y="15003"/>
                </a:cubicBezTo>
                <a:cubicBezTo>
                  <a:pt x="17738" y="15007"/>
                  <a:pt x="18955" y="14209"/>
                  <a:pt x="20039" y="12620"/>
                </a:cubicBezTo>
                <a:cubicBezTo>
                  <a:pt x="20696" y="11656"/>
                  <a:pt x="21129" y="10603"/>
                  <a:pt x="21370" y="9363"/>
                </a:cubicBezTo>
                <a:cubicBezTo>
                  <a:pt x="21446" y="8972"/>
                  <a:pt x="21532" y="8560"/>
                  <a:pt x="21571" y="8446"/>
                </a:cubicBezTo>
                <a:cubicBezTo>
                  <a:pt x="21583" y="8412"/>
                  <a:pt x="21590" y="7947"/>
                  <a:pt x="21600" y="7614"/>
                </a:cubicBezTo>
                <a:cubicBezTo>
                  <a:pt x="21590" y="7082"/>
                  <a:pt x="21583" y="6279"/>
                  <a:pt x="21571" y="6247"/>
                </a:cubicBezTo>
                <a:cubicBezTo>
                  <a:pt x="21532" y="6133"/>
                  <a:pt x="21428" y="5648"/>
                  <a:pt x="21332" y="5175"/>
                </a:cubicBezTo>
                <a:cubicBezTo>
                  <a:pt x="20887" y="2991"/>
                  <a:pt x="19641" y="1254"/>
                  <a:pt x="17960" y="465"/>
                </a:cubicBezTo>
                <a:cubicBezTo>
                  <a:pt x="17573" y="284"/>
                  <a:pt x="17194" y="98"/>
                  <a:pt x="17117" y="42"/>
                </a:cubicBezTo>
                <a:cubicBezTo>
                  <a:pt x="17098" y="28"/>
                  <a:pt x="16260" y="12"/>
                  <a:pt x="15795" y="0"/>
                </a:cubicBezTo>
                <a:cubicBezTo>
                  <a:pt x="15580" y="14"/>
                  <a:pt x="15242" y="26"/>
                  <a:pt x="15221" y="42"/>
                </a:cubicBezTo>
                <a:cubicBezTo>
                  <a:pt x="15144" y="101"/>
                  <a:pt x="14850" y="237"/>
                  <a:pt x="14569" y="353"/>
                </a:cubicBezTo>
                <a:cubicBezTo>
                  <a:pt x="13489" y="799"/>
                  <a:pt x="12167" y="2282"/>
                  <a:pt x="11226" y="4103"/>
                </a:cubicBezTo>
                <a:lnTo>
                  <a:pt x="10805" y="4921"/>
                </a:lnTo>
                <a:lnTo>
                  <a:pt x="10661" y="4653"/>
                </a:lnTo>
                <a:cubicBezTo>
                  <a:pt x="9681" y="2826"/>
                  <a:pt x="9132" y="2071"/>
                  <a:pt x="8171" y="1213"/>
                </a:cubicBezTo>
                <a:cubicBezTo>
                  <a:pt x="7661" y="757"/>
                  <a:pt x="6567" y="169"/>
                  <a:pt x="6217" y="169"/>
                </a:cubicBezTo>
                <a:cubicBezTo>
                  <a:pt x="6111" y="169"/>
                  <a:pt x="6005" y="122"/>
                  <a:pt x="5977" y="56"/>
                </a:cubicBezTo>
                <a:cubicBezTo>
                  <a:pt x="5968" y="35"/>
                  <a:pt x="5689" y="16"/>
                  <a:pt x="5517" y="0"/>
                </a:cubicBezTo>
                <a:close/>
                <a:moveTo>
                  <a:pt x="20795" y="564"/>
                </a:moveTo>
                <a:cubicBezTo>
                  <a:pt x="20774" y="548"/>
                  <a:pt x="20765" y="560"/>
                  <a:pt x="20776" y="592"/>
                </a:cubicBezTo>
                <a:cubicBezTo>
                  <a:pt x="20799" y="657"/>
                  <a:pt x="20844" y="802"/>
                  <a:pt x="20872" y="917"/>
                </a:cubicBezTo>
                <a:cubicBezTo>
                  <a:pt x="20936" y="1181"/>
                  <a:pt x="21159" y="1193"/>
                  <a:pt x="21159" y="931"/>
                </a:cubicBezTo>
                <a:cubicBezTo>
                  <a:pt x="21159" y="822"/>
                  <a:pt x="21141" y="760"/>
                  <a:pt x="21111" y="804"/>
                </a:cubicBezTo>
                <a:cubicBezTo>
                  <a:pt x="21082" y="847"/>
                  <a:pt x="20980" y="791"/>
                  <a:pt x="20891" y="677"/>
                </a:cubicBezTo>
                <a:cubicBezTo>
                  <a:pt x="20847" y="620"/>
                  <a:pt x="20817" y="580"/>
                  <a:pt x="20795" y="564"/>
                </a:cubicBezTo>
                <a:close/>
                <a:moveTo>
                  <a:pt x="16265" y="2439"/>
                </a:moveTo>
                <a:cubicBezTo>
                  <a:pt x="16514" y="2457"/>
                  <a:pt x="16779" y="2518"/>
                  <a:pt x="17050" y="2609"/>
                </a:cubicBezTo>
                <a:cubicBezTo>
                  <a:pt x="18095" y="2958"/>
                  <a:pt x="19187" y="4215"/>
                  <a:pt x="19656" y="5612"/>
                </a:cubicBezTo>
                <a:cubicBezTo>
                  <a:pt x="19878" y="6274"/>
                  <a:pt x="19905" y="6497"/>
                  <a:pt x="19905" y="7347"/>
                </a:cubicBezTo>
                <a:cubicBezTo>
                  <a:pt x="19905" y="8220"/>
                  <a:pt x="19875" y="8407"/>
                  <a:pt x="19608" y="9236"/>
                </a:cubicBezTo>
                <a:cubicBezTo>
                  <a:pt x="19079" y="10873"/>
                  <a:pt x="17961" y="12196"/>
                  <a:pt x="16859" y="12493"/>
                </a:cubicBezTo>
                <a:cubicBezTo>
                  <a:pt x="16294" y="12646"/>
                  <a:pt x="16354" y="12646"/>
                  <a:pt x="15642" y="12423"/>
                </a:cubicBezTo>
                <a:cubicBezTo>
                  <a:pt x="14762" y="12147"/>
                  <a:pt x="14124" y="11620"/>
                  <a:pt x="13362" y="10547"/>
                </a:cubicBezTo>
                <a:cubicBezTo>
                  <a:pt x="12714" y="9635"/>
                  <a:pt x="11936" y="8107"/>
                  <a:pt x="11839" y="7544"/>
                </a:cubicBezTo>
                <a:cubicBezTo>
                  <a:pt x="11736" y="6943"/>
                  <a:pt x="13258" y="4229"/>
                  <a:pt x="14224" y="3286"/>
                </a:cubicBezTo>
                <a:cubicBezTo>
                  <a:pt x="14860" y="2665"/>
                  <a:pt x="15515" y="2386"/>
                  <a:pt x="16265" y="2439"/>
                </a:cubicBezTo>
                <a:close/>
                <a:moveTo>
                  <a:pt x="4722" y="2552"/>
                </a:moveTo>
                <a:cubicBezTo>
                  <a:pt x="4916" y="2538"/>
                  <a:pt x="5142" y="2554"/>
                  <a:pt x="5412" y="2566"/>
                </a:cubicBezTo>
                <a:cubicBezTo>
                  <a:pt x="6274" y="2607"/>
                  <a:pt x="6336" y="2623"/>
                  <a:pt x="6992" y="3102"/>
                </a:cubicBezTo>
                <a:cubicBezTo>
                  <a:pt x="7528" y="3493"/>
                  <a:pt x="7810" y="3808"/>
                  <a:pt x="8333" y="4583"/>
                </a:cubicBezTo>
                <a:cubicBezTo>
                  <a:pt x="8700" y="5125"/>
                  <a:pt x="9185" y="5959"/>
                  <a:pt x="9406" y="6430"/>
                </a:cubicBezTo>
                <a:lnTo>
                  <a:pt x="9809" y="7276"/>
                </a:lnTo>
                <a:lnTo>
                  <a:pt x="9224" y="8559"/>
                </a:lnTo>
                <a:cubicBezTo>
                  <a:pt x="8439" y="10290"/>
                  <a:pt x="7500" y="11663"/>
                  <a:pt x="6858" y="12028"/>
                </a:cubicBezTo>
                <a:cubicBezTo>
                  <a:pt x="6235" y="12382"/>
                  <a:pt x="4902" y="12481"/>
                  <a:pt x="4243" y="12211"/>
                </a:cubicBezTo>
                <a:cubicBezTo>
                  <a:pt x="2849" y="11640"/>
                  <a:pt x="1771" y="9813"/>
                  <a:pt x="1676" y="7868"/>
                </a:cubicBezTo>
                <a:cubicBezTo>
                  <a:pt x="1596" y="6226"/>
                  <a:pt x="2274" y="4361"/>
                  <a:pt x="3333" y="3300"/>
                </a:cubicBezTo>
                <a:cubicBezTo>
                  <a:pt x="3832" y="2800"/>
                  <a:pt x="4141" y="2595"/>
                  <a:pt x="4722" y="2552"/>
                </a:cubicBezTo>
                <a:close/>
                <a:moveTo>
                  <a:pt x="15690" y="5147"/>
                </a:moveTo>
                <a:lnTo>
                  <a:pt x="15671" y="5838"/>
                </a:lnTo>
                <a:lnTo>
                  <a:pt x="15642" y="6515"/>
                </a:lnTo>
                <a:lnTo>
                  <a:pt x="15134" y="6557"/>
                </a:lnTo>
                <a:lnTo>
                  <a:pt x="14636" y="6585"/>
                </a:lnTo>
                <a:lnTo>
                  <a:pt x="14636" y="7234"/>
                </a:lnTo>
                <a:lnTo>
                  <a:pt x="14636" y="7868"/>
                </a:lnTo>
                <a:lnTo>
                  <a:pt x="15134" y="7911"/>
                </a:lnTo>
                <a:lnTo>
                  <a:pt x="15642" y="7939"/>
                </a:lnTo>
                <a:lnTo>
                  <a:pt x="15671" y="8630"/>
                </a:lnTo>
                <a:lnTo>
                  <a:pt x="15690" y="9307"/>
                </a:lnTo>
                <a:lnTo>
                  <a:pt x="16083" y="9307"/>
                </a:lnTo>
                <a:lnTo>
                  <a:pt x="16485" y="9307"/>
                </a:lnTo>
                <a:lnTo>
                  <a:pt x="16504" y="8630"/>
                </a:lnTo>
                <a:lnTo>
                  <a:pt x="16533" y="7939"/>
                </a:lnTo>
                <a:lnTo>
                  <a:pt x="17031" y="7911"/>
                </a:lnTo>
                <a:lnTo>
                  <a:pt x="17539" y="7868"/>
                </a:lnTo>
                <a:lnTo>
                  <a:pt x="17539" y="7234"/>
                </a:lnTo>
                <a:lnTo>
                  <a:pt x="17539" y="6585"/>
                </a:lnTo>
                <a:lnTo>
                  <a:pt x="17031" y="6557"/>
                </a:lnTo>
                <a:lnTo>
                  <a:pt x="16533" y="6515"/>
                </a:lnTo>
                <a:lnTo>
                  <a:pt x="16504" y="5838"/>
                </a:lnTo>
                <a:lnTo>
                  <a:pt x="16485" y="5147"/>
                </a:lnTo>
                <a:lnTo>
                  <a:pt x="16083" y="5147"/>
                </a:lnTo>
                <a:lnTo>
                  <a:pt x="15690" y="5147"/>
                </a:lnTo>
                <a:close/>
                <a:moveTo>
                  <a:pt x="3611" y="6698"/>
                </a:moveTo>
                <a:lnTo>
                  <a:pt x="3582" y="7234"/>
                </a:lnTo>
                <a:lnTo>
                  <a:pt x="3554" y="7755"/>
                </a:lnTo>
                <a:lnTo>
                  <a:pt x="5307" y="7755"/>
                </a:lnTo>
                <a:lnTo>
                  <a:pt x="7060" y="7755"/>
                </a:lnTo>
                <a:lnTo>
                  <a:pt x="7060" y="7234"/>
                </a:lnTo>
                <a:lnTo>
                  <a:pt x="7060" y="6698"/>
                </a:lnTo>
                <a:lnTo>
                  <a:pt x="5335" y="6698"/>
                </a:lnTo>
                <a:lnTo>
                  <a:pt x="3611" y="6698"/>
                </a:lnTo>
                <a:close/>
                <a:moveTo>
                  <a:pt x="20297" y="16230"/>
                </a:moveTo>
                <a:cubicBezTo>
                  <a:pt x="19728" y="16131"/>
                  <a:pt x="19248" y="16472"/>
                  <a:pt x="18985" y="17161"/>
                </a:cubicBezTo>
                <a:cubicBezTo>
                  <a:pt x="18759" y="17753"/>
                  <a:pt x="18679" y="19172"/>
                  <a:pt x="18822" y="19953"/>
                </a:cubicBezTo>
                <a:cubicBezTo>
                  <a:pt x="18923" y="20501"/>
                  <a:pt x="19241" y="21127"/>
                  <a:pt x="19502" y="21292"/>
                </a:cubicBezTo>
                <a:cubicBezTo>
                  <a:pt x="19797" y="21479"/>
                  <a:pt x="20655" y="21360"/>
                  <a:pt x="20901" y="21095"/>
                </a:cubicBezTo>
                <a:cubicBezTo>
                  <a:pt x="21302" y="20663"/>
                  <a:pt x="21447" y="20058"/>
                  <a:pt x="21447" y="18796"/>
                </a:cubicBezTo>
                <a:cubicBezTo>
                  <a:pt x="21447" y="17066"/>
                  <a:pt x="21132" y="16376"/>
                  <a:pt x="20297" y="16230"/>
                </a:cubicBezTo>
                <a:close/>
                <a:moveTo>
                  <a:pt x="6571" y="16287"/>
                </a:moveTo>
                <a:lnTo>
                  <a:pt x="6571" y="18867"/>
                </a:lnTo>
                <a:lnTo>
                  <a:pt x="6571" y="21433"/>
                </a:lnTo>
                <a:lnTo>
                  <a:pt x="7318" y="21363"/>
                </a:lnTo>
                <a:cubicBezTo>
                  <a:pt x="8709" y="21218"/>
                  <a:pt x="9160" y="20575"/>
                  <a:pt x="9157" y="18740"/>
                </a:cubicBezTo>
                <a:cubicBezTo>
                  <a:pt x="9156" y="17966"/>
                  <a:pt x="9120" y="17689"/>
                  <a:pt x="8975" y="17316"/>
                </a:cubicBezTo>
                <a:cubicBezTo>
                  <a:pt x="8655" y="16491"/>
                  <a:pt x="8460" y="16360"/>
                  <a:pt x="7462" y="16315"/>
                </a:cubicBezTo>
                <a:lnTo>
                  <a:pt x="6571" y="16287"/>
                </a:lnTo>
                <a:close/>
                <a:moveTo>
                  <a:pt x="1264" y="16301"/>
                </a:moveTo>
                <a:lnTo>
                  <a:pt x="1102" y="17104"/>
                </a:lnTo>
                <a:cubicBezTo>
                  <a:pt x="704" y="19110"/>
                  <a:pt x="287" y="21277"/>
                  <a:pt x="287" y="21335"/>
                </a:cubicBezTo>
                <a:cubicBezTo>
                  <a:pt x="287" y="21370"/>
                  <a:pt x="414" y="21405"/>
                  <a:pt x="565" y="21405"/>
                </a:cubicBezTo>
                <a:cubicBezTo>
                  <a:pt x="818" y="21405"/>
                  <a:pt x="854" y="21360"/>
                  <a:pt x="958" y="20898"/>
                </a:cubicBezTo>
                <a:lnTo>
                  <a:pt x="1073" y="20390"/>
                </a:lnTo>
                <a:lnTo>
                  <a:pt x="1609" y="20362"/>
                </a:lnTo>
                <a:cubicBezTo>
                  <a:pt x="2229" y="20322"/>
                  <a:pt x="2349" y="20412"/>
                  <a:pt x="2423" y="20996"/>
                </a:cubicBezTo>
                <a:cubicBezTo>
                  <a:pt x="2474" y="21393"/>
                  <a:pt x="2483" y="21405"/>
                  <a:pt x="2835" y="21405"/>
                </a:cubicBezTo>
                <a:cubicBezTo>
                  <a:pt x="3104" y="21405"/>
                  <a:pt x="3199" y="21356"/>
                  <a:pt x="3180" y="21236"/>
                </a:cubicBezTo>
                <a:cubicBezTo>
                  <a:pt x="3166" y="21146"/>
                  <a:pt x="2929" y="20010"/>
                  <a:pt x="2663" y="18698"/>
                </a:cubicBezTo>
                <a:lnTo>
                  <a:pt x="2184" y="16301"/>
                </a:lnTo>
                <a:lnTo>
                  <a:pt x="1724" y="16301"/>
                </a:lnTo>
                <a:lnTo>
                  <a:pt x="1264" y="16301"/>
                </a:lnTo>
                <a:close/>
                <a:moveTo>
                  <a:pt x="3630" y="16301"/>
                </a:moveTo>
                <a:lnTo>
                  <a:pt x="3659" y="18853"/>
                </a:lnTo>
                <a:lnTo>
                  <a:pt x="3678" y="21405"/>
                </a:lnTo>
                <a:lnTo>
                  <a:pt x="3956" y="21405"/>
                </a:lnTo>
                <a:lnTo>
                  <a:pt x="4243" y="21405"/>
                </a:lnTo>
                <a:lnTo>
                  <a:pt x="4253" y="20517"/>
                </a:lnTo>
                <a:cubicBezTo>
                  <a:pt x="4266" y="19325"/>
                  <a:pt x="4265" y="19333"/>
                  <a:pt x="4416" y="19290"/>
                </a:cubicBezTo>
                <a:cubicBezTo>
                  <a:pt x="4632" y="19229"/>
                  <a:pt x="4928" y="19750"/>
                  <a:pt x="5173" y="20601"/>
                </a:cubicBezTo>
                <a:lnTo>
                  <a:pt x="5402" y="21405"/>
                </a:lnTo>
                <a:lnTo>
                  <a:pt x="5747" y="21405"/>
                </a:lnTo>
                <a:cubicBezTo>
                  <a:pt x="5937" y="21405"/>
                  <a:pt x="6092" y="21345"/>
                  <a:pt x="6092" y="21278"/>
                </a:cubicBezTo>
                <a:cubicBezTo>
                  <a:pt x="6092" y="21087"/>
                  <a:pt x="5463" y="19295"/>
                  <a:pt x="5364" y="19205"/>
                </a:cubicBezTo>
                <a:cubicBezTo>
                  <a:pt x="5308" y="19155"/>
                  <a:pt x="5378" y="18980"/>
                  <a:pt x="5556" y="18740"/>
                </a:cubicBezTo>
                <a:cubicBezTo>
                  <a:pt x="5909" y="18263"/>
                  <a:pt x="5991" y="17835"/>
                  <a:pt x="5843" y="17203"/>
                </a:cubicBezTo>
                <a:cubicBezTo>
                  <a:pt x="5678" y="16500"/>
                  <a:pt x="5362" y="16301"/>
                  <a:pt x="4397" y="16301"/>
                </a:cubicBezTo>
                <a:lnTo>
                  <a:pt x="3630" y="16301"/>
                </a:lnTo>
                <a:close/>
                <a:moveTo>
                  <a:pt x="9675" y="16301"/>
                </a:moveTo>
                <a:lnTo>
                  <a:pt x="9684" y="18289"/>
                </a:lnTo>
                <a:cubicBezTo>
                  <a:pt x="9689" y="19464"/>
                  <a:pt x="9736" y="20408"/>
                  <a:pt x="9789" y="20601"/>
                </a:cubicBezTo>
                <a:cubicBezTo>
                  <a:pt x="9892" y="20971"/>
                  <a:pt x="10320" y="21404"/>
                  <a:pt x="10584" y="21405"/>
                </a:cubicBezTo>
                <a:cubicBezTo>
                  <a:pt x="10682" y="21405"/>
                  <a:pt x="10778" y="21454"/>
                  <a:pt x="10805" y="21518"/>
                </a:cubicBezTo>
                <a:cubicBezTo>
                  <a:pt x="10835" y="21590"/>
                  <a:pt x="10901" y="21600"/>
                  <a:pt x="10987" y="21532"/>
                </a:cubicBezTo>
                <a:cubicBezTo>
                  <a:pt x="11062" y="21472"/>
                  <a:pt x="11227" y="21384"/>
                  <a:pt x="11341" y="21349"/>
                </a:cubicBezTo>
                <a:cubicBezTo>
                  <a:pt x="11456" y="21314"/>
                  <a:pt x="11649" y="21181"/>
                  <a:pt x="11772" y="21039"/>
                </a:cubicBezTo>
                <a:cubicBezTo>
                  <a:pt x="12154" y="20596"/>
                  <a:pt x="12213" y="20172"/>
                  <a:pt x="12213" y="18148"/>
                </a:cubicBezTo>
                <a:lnTo>
                  <a:pt x="12213" y="16301"/>
                </a:lnTo>
                <a:lnTo>
                  <a:pt x="11897" y="16301"/>
                </a:lnTo>
                <a:lnTo>
                  <a:pt x="11571" y="16301"/>
                </a:lnTo>
                <a:lnTo>
                  <a:pt x="11571" y="18176"/>
                </a:lnTo>
                <a:cubicBezTo>
                  <a:pt x="11571" y="19900"/>
                  <a:pt x="11561" y="20089"/>
                  <a:pt x="11408" y="20376"/>
                </a:cubicBezTo>
                <a:cubicBezTo>
                  <a:pt x="11199" y="20767"/>
                  <a:pt x="10767" y="20814"/>
                  <a:pt x="10527" y="20460"/>
                </a:cubicBezTo>
                <a:cubicBezTo>
                  <a:pt x="10380" y="20244"/>
                  <a:pt x="10364" y="20055"/>
                  <a:pt x="10364" y="18444"/>
                </a:cubicBezTo>
                <a:cubicBezTo>
                  <a:pt x="10364" y="17471"/>
                  <a:pt x="10343" y="16587"/>
                  <a:pt x="10316" y="16484"/>
                </a:cubicBezTo>
                <a:cubicBezTo>
                  <a:pt x="10284" y="16360"/>
                  <a:pt x="10165" y="16300"/>
                  <a:pt x="9971" y="16301"/>
                </a:cubicBezTo>
                <a:lnTo>
                  <a:pt x="9675" y="16301"/>
                </a:lnTo>
                <a:close/>
                <a:moveTo>
                  <a:pt x="12864" y="16301"/>
                </a:moveTo>
                <a:lnTo>
                  <a:pt x="12864" y="16653"/>
                </a:lnTo>
                <a:cubicBezTo>
                  <a:pt x="12864" y="16986"/>
                  <a:pt x="12883" y="16999"/>
                  <a:pt x="13247" y="17034"/>
                </a:cubicBezTo>
                <a:lnTo>
                  <a:pt x="13631" y="17076"/>
                </a:lnTo>
                <a:lnTo>
                  <a:pt x="13631" y="18853"/>
                </a:lnTo>
                <a:lnTo>
                  <a:pt x="13631" y="20630"/>
                </a:lnTo>
                <a:lnTo>
                  <a:pt x="13247" y="20672"/>
                </a:lnTo>
                <a:cubicBezTo>
                  <a:pt x="12902" y="20705"/>
                  <a:pt x="12864" y="20734"/>
                  <a:pt x="12864" y="20996"/>
                </a:cubicBezTo>
                <a:lnTo>
                  <a:pt x="12864" y="21278"/>
                </a:lnTo>
                <a:lnTo>
                  <a:pt x="13947" y="21278"/>
                </a:lnTo>
                <a:lnTo>
                  <a:pt x="15039" y="21278"/>
                </a:lnTo>
                <a:lnTo>
                  <a:pt x="15039" y="20996"/>
                </a:lnTo>
                <a:cubicBezTo>
                  <a:pt x="15039" y="20734"/>
                  <a:pt x="15001" y="20704"/>
                  <a:pt x="14655" y="20672"/>
                </a:cubicBezTo>
                <a:lnTo>
                  <a:pt x="14272" y="20630"/>
                </a:lnTo>
                <a:lnTo>
                  <a:pt x="14272" y="18853"/>
                </a:lnTo>
                <a:lnTo>
                  <a:pt x="14272" y="17076"/>
                </a:lnTo>
                <a:lnTo>
                  <a:pt x="14655" y="17034"/>
                </a:lnTo>
                <a:cubicBezTo>
                  <a:pt x="15020" y="16999"/>
                  <a:pt x="15039" y="16986"/>
                  <a:pt x="15039" y="16653"/>
                </a:cubicBezTo>
                <a:lnTo>
                  <a:pt x="15039" y="16301"/>
                </a:lnTo>
                <a:lnTo>
                  <a:pt x="13947" y="16301"/>
                </a:lnTo>
                <a:lnTo>
                  <a:pt x="12864" y="16301"/>
                </a:lnTo>
                <a:close/>
                <a:moveTo>
                  <a:pt x="15767" y="16301"/>
                </a:moveTo>
                <a:lnTo>
                  <a:pt x="15767" y="18853"/>
                </a:lnTo>
                <a:lnTo>
                  <a:pt x="15767" y="21405"/>
                </a:lnTo>
                <a:lnTo>
                  <a:pt x="16044" y="21405"/>
                </a:lnTo>
                <a:lnTo>
                  <a:pt x="16322" y="21405"/>
                </a:lnTo>
                <a:lnTo>
                  <a:pt x="16351" y="19713"/>
                </a:lnTo>
                <a:cubicBezTo>
                  <a:pt x="16363" y="18763"/>
                  <a:pt x="16395" y="18038"/>
                  <a:pt x="16437" y="18049"/>
                </a:cubicBezTo>
                <a:cubicBezTo>
                  <a:pt x="16478" y="18060"/>
                  <a:pt x="16740" y="18797"/>
                  <a:pt x="17012" y="19699"/>
                </a:cubicBezTo>
                <a:lnTo>
                  <a:pt x="17510" y="21349"/>
                </a:lnTo>
                <a:lnTo>
                  <a:pt x="17922" y="21377"/>
                </a:lnTo>
                <a:lnTo>
                  <a:pt x="18343" y="21419"/>
                </a:lnTo>
                <a:lnTo>
                  <a:pt x="18343" y="18853"/>
                </a:lnTo>
                <a:lnTo>
                  <a:pt x="18343" y="16301"/>
                </a:lnTo>
                <a:lnTo>
                  <a:pt x="18065" y="16301"/>
                </a:lnTo>
                <a:lnTo>
                  <a:pt x="17788" y="16301"/>
                </a:lnTo>
                <a:lnTo>
                  <a:pt x="17759" y="17908"/>
                </a:lnTo>
                <a:cubicBezTo>
                  <a:pt x="17745" y="18870"/>
                  <a:pt x="17702" y="19512"/>
                  <a:pt x="17654" y="19516"/>
                </a:cubicBezTo>
                <a:cubicBezTo>
                  <a:pt x="17609" y="19519"/>
                  <a:pt x="17364" y="18791"/>
                  <a:pt x="17098" y="17908"/>
                </a:cubicBezTo>
                <a:lnTo>
                  <a:pt x="16609" y="16301"/>
                </a:lnTo>
                <a:lnTo>
                  <a:pt x="16188" y="16301"/>
                </a:lnTo>
                <a:lnTo>
                  <a:pt x="15767" y="16301"/>
                </a:lnTo>
                <a:close/>
                <a:moveTo>
                  <a:pt x="20163" y="16893"/>
                </a:moveTo>
                <a:cubicBezTo>
                  <a:pt x="20632" y="16893"/>
                  <a:pt x="20920" y="17664"/>
                  <a:pt x="20920" y="18881"/>
                </a:cubicBezTo>
                <a:cubicBezTo>
                  <a:pt x="20920" y="19593"/>
                  <a:pt x="20825" y="20041"/>
                  <a:pt x="20585" y="20418"/>
                </a:cubicBezTo>
                <a:cubicBezTo>
                  <a:pt x="20469" y="20600"/>
                  <a:pt x="20316" y="20686"/>
                  <a:pt x="20115" y="20686"/>
                </a:cubicBezTo>
                <a:cubicBezTo>
                  <a:pt x="19599" y="20686"/>
                  <a:pt x="19311" y="20005"/>
                  <a:pt x="19311" y="18782"/>
                </a:cubicBezTo>
                <a:cubicBezTo>
                  <a:pt x="19311" y="17583"/>
                  <a:pt x="19623" y="16893"/>
                  <a:pt x="20163" y="16893"/>
                </a:cubicBezTo>
                <a:close/>
                <a:moveTo>
                  <a:pt x="7519" y="17034"/>
                </a:moveTo>
                <a:cubicBezTo>
                  <a:pt x="7881" y="16982"/>
                  <a:pt x="8265" y="17317"/>
                  <a:pt x="8401" y="17795"/>
                </a:cubicBezTo>
                <a:cubicBezTo>
                  <a:pt x="8646" y="18659"/>
                  <a:pt x="8483" y="20007"/>
                  <a:pt x="8094" y="20376"/>
                </a:cubicBezTo>
                <a:cubicBezTo>
                  <a:pt x="7805" y="20650"/>
                  <a:pt x="7314" y="20748"/>
                  <a:pt x="7261" y="20545"/>
                </a:cubicBezTo>
                <a:cubicBezTo>
                  <a:pt x="7237" y="20453"/>
                  <a:pt x="7229" y="19636"/>
                  <a:pt x="7242" y="18726"/>
                </a:cubicBezTo>
                <a:lnTo>
                  <a:pt x="7261" y="17076"/>
                </a:lnTo>
                <a:lnTo>
                  <a:pt x="7519" y="17034"/>
                </a:lnTo>
                <a:close/>
                <a:moveTo>
                  <a:pt x="4282" y="17076"/>
                </a:moveTo>
                <a:lnTo>
                  <a:pt x="4636" y="17090"/>
                </a:lnTo>
                <a:cubicBezTo>
                  <a:pt x="5201" y="17109"/>
                  <a:pt x="5439" y="17754"/>
                  <a:pt x="5086" y="18303"/>
                </a:cubicBezTo>
                <a:cubicBezTo>
                  <a:pt x="5031" y="18390"/>
                  <a:pt x="4838" y="18478"/>
                  <a:pt x="4655" y="18514"/>
                </a:cubicBezTo>
                <a:cubicBezTo>
                  <a:pt x="4482" y="18549"/>
                  <a:pt x="4381" y="18541"/>
                  <a:pt x="4320" y="18458"/>
                </a:cubicBezTo>
                <a:cubicBezTo>
                  <a:pt x="4283" y="18562"/>
                  <a:pt x="4239" y="18581"/>
                  <a:pt x="4195" y="18416"/>
                </a:cubicBezTo>
                <a:cubicBezTo>
                  <a:pt x="4122" y="18132"/>
                  <a:pt x="4192" y="17083"/>
                  <a:pt x="4282" y="17104"/>
                </a:cubicBezTo>
                <a:lnTo>
                  <a:pt x="4282" y="17076"/>
                </a:lnTo>
                <a:close/>
                <a:moveTo>
                  <a:pt x="1695" y="17443"/>
                </a:moveTo>
                <a:cubicBezTo>
                  <a:pt x="1780" y="17419"/>
                  <a:pt x="2159" y="19385"/>
                  <a:pt x="2098" y="19530"/>
                </a:cubicBezTo>
                <a:cubicBezTo>
                  <a:pt x="2031" y="19688"/>
                  <a:pt x="1336" y="19639"/>
                  <a:pt x="1293" y="19473"/>
                </a:cubicBezTo>
                <a:cubicBezTo>
                  <a:pt x="1243" y="19279"/>
                  <a:pt x="1602" y="17470"/>
                  <a:pt x="1695" y="1744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17" name="직사각형"/>
          <p:cNvSpPr/>
          <p:nvPr/>
        </p:nvSpPr>
        <p:spPr>
          <a:xfrm>
            <a:off x="7043798" y="3199224"/>
            <a:ext cx="1732130" cy="114522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18" name="직사각형"/>
          <p:cNvSpPr/>
          <p:nvPr/>
        </p:nvSpPr>
        <p:spPr>
          <a:xfrm>
            <a:off x="1397227" y="3199224"/>
            <a:ext cx="1732129" cy="114522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19" name="붙여넣은 동영상.png" descr="붙여넣은 동영상.png"/>
          <p:cNvPicPr>
            <a:picLocks noChangeAspect="0"/>
          </p:cNvPicPr>
          <p:nvPr/>
        </p:nvPicPr>
        <p:blipFill>
          <a:blip r:embed="rId7">
            <a:extLst/>
          </a:blip>
          <a:srcRect l="611" t="22513" r="5801" b="21597"/>
          <a:stretch>
            <a:fillRect/>
          </a:stretch>
        </p:blipFill>
        <p:spPr>
          <a:xfrm>
            <a:off x="2399801" y="3832234"/>
            <a:ext cx="499005" cy="297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8" h="21571" fill="norm" stroke="1" extrusionOk="0">
                <a:moveTo>
                  <a:pt x="17987" y="0"/>
                </a:moveTo>
                <a:cubicBezTo>
                  <a:pt x="17678" y="9"/>
                  <a:pt x="17345" y="108"/>
                  <a:pt x="17028" y="259"/>
                </a:cubicBezTo>
                <a:cubicBezTo>
                  <a:pt x="15986" y="797"/>
                  <a:pt x="14981" y="2128"/>
                  <a:pt x="14804" y="3390"/>
                </a:cubicBezTo>
                <a:cubicBezTo>
                  <a:pt x="14761" y="3691"/>
                  <a:pt x="14658" y="3957"/>
                  <a:pt x="14513" y="4252"/>
                </a:cubicBezTo>
                <a:cubicBezTo>
                  <a:pt x="14294" y="4760"/>
                  <a:pt x="13917" y="5242"/>
                  <a:pt x="13229" y="5861"/>
                </a:cubicBezTo>
                <a:cubicBezTo>
                  <a:pt x="12974" y="6090"/>
                  <a:pt x="12550" y="6412"/>
                  <a:pt x="12031" y="6780"/>
                </a:cubicBezTo>
                <a:cubicBezTo>
                  <a:pt x="10711" y="7760"/>
                  <a:pt x="8815" y="8990"/>
                  <a:pt x="6041" y="10687"/>
                </a:cubicBezTo>
                <a:lnTo>
                  <a:pt x="0" y="14364"/>
                </a:lnTo>
                <a:lnTo>
                  <a:pt x="0" y="14508"/>
                </a:lnTo>
                <a:lnTo>
                  <a:pt x="650" y="14249"/>
                </a:lnTo>
                <a:cubicBezTo>
                  <a:pt x="2235" y="13581"/>
                  <a:pt x="11262" y="8048"/>
                  <a:pt x="12596" y="6923"/>
                </a:cubicBezTo>
                <a:cubicBezTo>
                  <a:pt x="13353" y="6286"/>
                  <a:pt x="14087" y="5875"/>
                  <a:pt x="14239" y="6033"/>
                </a:cubicBezTo>
                <a:cubicBezTo>
                  <a:pt x="14391" y="6191"/>
                  <a:pt x="14513" y="7246"/>
                  <a:pt x="14513" y="8389"/>
                </a:cubicBezTo>
                <a:cubicBezTo>
                  <a:pt x="14513" y="9748"/>
                  <a:pt x="14712" y="10904"/>
                  <a:pt x="15095" y="11721"/>
                </a:cubicBezTo>
                <a:lnTo>
                  <a:pt x="15694" y="12985"/>
                </a:lnTo>
                <a:lnTo>
                  <a:pt x="15026" y="13675"/>
                </a:lnTo>
                <a:cubicBezTo>
                  <a:pt x="14112" y="14658"/>
                  <a:pt x="9146" y="17361"/>
                  <a:pt x="4107" y="19592"/>
                </a:cubicBezTo>
                <a:lnTo>
                  <a:pt x="0" y="21402"/>
                </a:lnTo>
                <a:cubicBezTo>
                  <a:pt x="64" y="21571"/>
                  <a:pt x="170" y="21600"/>
                  <a:pt x="308" y="21546"/>
                </a:cubicBezTo>
                <a:lnTo>
                  <a:pt x="548" y="21431"/>
                </a:lnTo>
                <a:cubicBezTo>
                  <a:pt x="970" y="21233"/>
                  <a:pt x="3023" y="20334"/>
                  <a:pt x="5442" y="19276"/>
                </a:cubicBezTo>
                <a:cubicBezTo>
                  <a:pt x="7962" y="18175"/>
                  <a:pt x="11462" y="16453"/>
                  <a:pt x="13212" y="15456"/>
                </a:cubicBezTo>
                <a:cubicBezTo>
                  <a:pt x="13988" y="15014"/>
                  <a:pt x="14563" y="14716"/>
                  <a:pt x="15060" y="14479"/>
                </a:cubicBezTo>
                <a:cubicBezTo>
                  <a:pt x="16115" y="13906"/>
                  <a:pt x="16632" y="13816"/>
                  <a:pt x="17011" y="14105"/>
                </a:cubicBezTo>
                <a:cubicBezTo>
                  <a:pt x="17123" y="14190"/>
                  <a:pt x="17264" y="14260"/>
                  <a:pt x="17405" y="14307"/>
                </a:cubicBezTo>
                <a:cubicBezTo>
                  <a:pt x="17448" y="14320"/>
                  <a:pt x="17480" y="14326"/>
                  <a:pt x="17525" y="14335"/>
                </a:cubicBezTo>
                <a:cubicBezTo>
                  <a:pt x="17595" y="14352"/>
                  <a:pt x="17673" y="14355"/>
                  <a:pt x="17747" y="14364"/>
                </a:cubicBezTo>
                <a:cubicBezTo>
                  <a:pt x="18546" y="14418"/>
                  <a:pt x="19573" y="13953"/>
                  <a:pt x="20434" y="13071"/>
                </a:cubicBezTo>
                <a:cubicBezTo>
                  <a:pt x="20623" y="12878"/>
                  <a:pt x="20759" y="12727"/>
                  <a:pt x="20879" y="12554"/>
                </a:cubicBezTo>
                <a:cubicBezTo>
                  <a:pt x="21101" y="11948"/>
                  <a:pt x="21286" y="10927"/>
                  <a:pt x="21410" y="9739"/>
                </a:cubicBezTo>
                <a:cubicBezTo>
                  <a:pt x="21431" y="9317"/>
                  <a:pt x="21455" y="8940"/>
                  <a:pt x="21478" y="8360"/>
                </a:cubicBezTo>
                <a:cubicBezTo>
                  <a:pt x="21600" y="5255"/>
                  <a:pt x="21456" y="3571"/>
                  <a:pt x="20862" y="2327"/>
                </a:cubicBezTo>
                <a:cubicBezTo>
                  <a:pt x="20382" y="1473"/>
                  <a:pt x="19708" y="721"/>
                  <a:pt x="19031" y="316"/>
                </a:cubicBezTo>
                <a:cubicBezTo>
                  <a:pt x="18999" y="300"/>
                  <a:pt x="18977" y="303"/>
                  <a:pt x="18945" y="287"/>
                </a:cubicBezTo>
                <a:cubicBezTo>
                  <a:pt x="18608" y="124"/>
                  <a:pt x="18265" y="10"/>
                  <a:pt x="1798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0" name="붙여넣은 동영상.png" descr="붙여넣은 동영상.png"/>
          <p:cNvPicPr>
            <a:picLocks noChangeAspect="0"/>
          </p:cNvPicPr>
          <p:nvPr/>
        </p:nvPicPr>
        <p:blipFill>
          <a:blip r:embed="rId8">
            <a:extLst/>
          </a:blip>
          <a:srcRect l="10646" t="16846" r="11749" b="14063"/>
          <a:stretch>
            <a:fillRect/>
          </a:stretch>
        </p:blipFill>
        <p:spPr>
          <a:xfrm>
            <a:off x="1559581" y="3746228"/>
            <a:ext cx="527806" cy="469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1" h="21507" fill="norm" stroke="1" extrusionOk="0">
                <a:moveTo>
                  <a:pt x="6938" y="1"/>
                </a:moveTo>
                <a:cubicBezTo>
                  <a:pt x="6723" y="-5"/>
                  <a:pt x="6532" y="62"/>
                  <a:pt x="6313" y="164"/>
                </a:cubicBezTo>
                <a:cubicBezTo>
                  <a:pt x="5855" y="377"/>
                  <a:pt x="5978" y="218"/>
                  <a:pt x="3671" y="3670"/>
                </a:cubicBezTo>
                <a:cubicBezTo>
                  <a:pt x="-235" y="9513"/>
                  <a:pt x="3" y="9112"/>
                  <a:pt x="3" y="9864"/>
                </a:cubicBezTo>
                <a:cubicBezTo>
                  <a:pt x="3" y="10816"/>
                  <a:pt x="230" y="11210"/>
                  <a:pt x="1156" y="11844"/>
                </a:cubicBezTo>
                <a:cubicBezTo>
                  <a:pt x="1600" y="12148"/>
                  <a:pt x="2643" y="12956"/>
                  <a:pt x="3462" y="13642"/>
                </a:cubicBezTo>
                <a:cubicBezTo>
                  <a:pt x="4823" y="14783"/>
                  <a:pt x="6079" y="15778"/>
                  <a:pt x="6618" y="16131"/>
                </a:cubicBezTo>
                <a:cubicBezTo>
                  <a:pt x="6734" y="16207"/>
                  <a:pt x="7372" y="16704"/>
                  <a:pt x="8027" y="17239"/>
                </a:cubicBezTo>
                <a:cubicBezTo>
                  <a:pt x="8683" y="17774"/>
                  <a:pt x="9516" y="18434"/>
                  <a:pt x="9885" y="18692"/>
                </a:cubicBezTo>
                <a:cubicBezTo>
                  <a:pt x="10254" y="18950"/>
                  <a:pt x="10725" y="19327"/>
                  <a:pt x="10926" y="19528"/>
                </a:cubicBezTo>
                <a:cubicBezTo>
                  <a:pt x="11422" y="20022"/>
                  <a:pt x="13088" y="21282"/>
                  <a:pt x="13441" y="21435"/>
                </a:cubicBezTo>
                <a:cubicBezTo>
                  <a:pt x="13809" y="21595"/>
                  <a:pt x="14373" y="21486"/>
                  <a:pt x="14835" y="21144"/>
                </a:cubicBezTo>
                <a:cubicBezTo>
                  <a:pt x="15036" y="20995"/>
                  <a:pt x="15634" y="20125"/>
                  <a:pt x="16164" y="19219"/>
                </a:cubicBezTo>
                <a:cubicBezTo>
                  <a:pt x="16694" y="18312"/>
                  <a:pt x="17176" y="17536"/>
                  <a:pt x="17237" y="17493"/>
                </a:cubicBezTo>
                <a:cubicBezTo>
                  <a:pt x="17299" y="17450"/>
                  <a:pt x="17806" y="17773"/>
                  <a:pt x="18374" y="18202"/>
                </a:cubicBezTo>
                <a:cubicBezTo>
                  <a:pt x="18943" y="18631"/>
                  <a:pt x="19463" y="18937"/>
                  <a:pt x="19528" y="18892"/>
                </a:cubicBezTo>
                <a:cubicBezTo>
                  <a:pt x="19801" y="18700"/>
                  <a:pt x="19583" y="18378"/>
                  <a:pt x="18663" y="17584"/>
                </a:cubicBezTo>
                <a:cubicBezTo>
                  <a:pt x="17649" y="16709"/>
                  <a:pt x="17662" y="16729"/>
                  <a:pt x="18038" y="16094"/>
                </a:cubicBezTo>
                <a:cubicBezTo>
                  <a:pt x="18120" y="15955"/>
                  <a:pt x="18374" y="16097"/>
                  <a:pt x="19143" y="16694"/>
                </a:cubicBezTo>
                <a:cubicBezTo>
                  <a:pt x="20100" y="17437"/>
                  <a:pt x="20505" y="17549"/>
                  <a:pt x="20505" y="17112"/>
                </a:cubicBezTo>
                <a:cubicBezTo>
                  <a:pt x="20505" y="17003"/>
                  <a:pt x="20060" y="16552"/>
                  <a:pt x="19528" y="16113"/>
                </a:cubicBezTo>
                <a:cubicBezTo>
                  <a:pt x="18760" y="15480"/>
                  <a:pt x="18591" y="15268"/>
                  <a:pt x="18679" y="15095"/>
                </a:cubicBezTo>
                <a:cubicBezTo>
                  <a:pt x="19002" y="14460"/>
                  <a:pt x="18969" y="14474"/>
                  <a:pt x="19960" y="15223"/>
                </a:cubicBezTo>
                <a:cubicBezTo>
                  <a:pt x="20483" y="15618"/>
                  <a:pt x="20999" y="15916"/>
                  <a:pt x="21097" y="15895"/>
                </a:cubicBezTo>
                <a:cubicBezTo>
                  <a:pt x="21198" y="15872"/>
                  <a:pt x="21264" y="15840"/>
                  <a:pt x="21289" y="15786"/>
                </a:cubicBezTo>
                <a:cubicBezTo>
                  <a:pt x="21365" y="15622"/>
                  <a:pt x="21075" y="15291"/>
                  <a:pt x="20376" y="14678"/>
                </a:cubicBezTo>
                <a:lnTo>
                  <a:pt x="19399" y="13806"/>
                </a:lnTo>
                <a:lnTo>
                  <a:pt x="19960" y="12970"/>
                </a:lnTo>
                <a:cubicBezTo>
                  <a:pt x="20727" y="11796"/>
                  <a:pt x="20900" y="11286"/>
                  <a:pt x="20825" y="10536"/>
                </a:cubicBezTo>
                <a:cubicBezTo>
                  <a:pt x="20747" y="9753"/>
                  <a:pt x="20668" y="9674"/>
                  <a:pt x="17798" y="7557"/>
                </a:cubicBezTo>
                <a:cubicBezTo>
                  <a:pt x="16564" y="6647"/>
                  <a:pt x="13810" y="4609"/>
                  <a:pt x="11663" y="3016"/>
                </a:cubicBezTo>
                <a:cubicBezTo>
                  <a:pt x="8530" y="691"/>
                  <a:pt x="7582" y="17"/>
                  <a:pt x="6938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1" name="붙여넣은 동영상.png" descr="붙여넣은 동영상.png"/>
          <p:cNvPicPr>
            <a:picLocks noChangeAspect="0"/>
          </p:cNvPicPr>
          <p:nvPr/>
        </p:nvPicPr>
        <p:blipFill>
          <a:blip r:embed="rId6">
            <a:extLst/>
          </a:blip>
          <a:srcRect l="20837" t="12041" r="21389" b="14531"/>
          <a:stretch>
            <a:fillRect/>
          </a:stretch>
        </p:blipFill>
        <p:spPr>
          <a:xfrm>
            <a:off x="2095514" y="3367931"/>
            <a:ext cx="335689" cy="426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05" h="21578" fill="norm" stroke="1" extrusionOk="0">
                <a:moveTo>
                  <a:pt x="13723" y="0"/>
                </a:moveTo>
                <a:cubicBezTo>
                  <a:pt x="13547" y="0"/>
                  <a:pt x="11322" y="2796"/>
                  <a:pt x="8779" y="6202"/>
                </a:cubicBezTo>
                <a:cubicBezTo>
                  <a:pt x="5388" y="10743"/>
                  <a:pt x="4220" y="12582"/>
                  <a:pt x="4425" y="13107"/>
                </a:cubicBezTo>
                <a:cubicBezTo>
                  <a:pt x="4790" y="14045"/>
                  <a:pt x="3136" y="16219"/>
                  <a:pt x="1867" y="16479"/>
                </a:cubicBezTo>
                <a:cubicBezTo>
                  <a:pt x="832" y="16691"/>
                  <a:pt x="-298" y="17899"/>
                  <a:pt x="71" y="18386"/>
                </a:cubicBezTo>
                <a:cubicBezTo>
                  <a:pt x="307" y="18697"/>
                  <a:pt x="4087" y="20244"/>
                  <a:pt x="4917" y="20373"/>
                </a:cubicBezTo>
                <a:cubicBezTo>
                  <a:pt x="5179" y="20414"/>
                  <a:pt x="5947" y="20709"/>
                  <a:pt x="6639" y="21015"/>
                </a:cubicBezTo>
                <a:cubicBezTo>
                  <a:pt x="7331" y="21321"/>
                  <a:pt x="8025" y="21570"/>
                  <a:pt x="8188" y="21577"/>
                </a:cubicBezTo>
                <a:cubicBezTo>
                  <a:pt x="8662" y="21600"/>
                  <a:pt x="9135" y="20099"/>
                  <a:pt x="9025" y="18928"/>
                </a:cubicBezTo>
                <a:cubicBezTo>
                  <a:pt x="8912" y="17735"/>
                  <a:pt x="10288" y="16044"/>
                  <a:pt x="11706" y="15616"/>
                </a:cubicBezTo>
                <a:cubicBezTo>
                  <a:pt x="12713" y="15312"/>
                  <a:pt x="21302" y="2472"/>
                  <a:pt x="20782" y="2047"/>
                </a:cubicBezTo>
                <a:cubicBezTo>
                  <a:pt x="20451" y="1777"/>
                  <a:pt x="14323" y="0"/>
                  <a:pt x="13723" y="0"/>
                </a:cubicBezTo>
                <a:close/>
                <a:moveTo>
                  <a:pt x="7991" y="20032"/>
                </a:moveTo>
                <a:cubicBezTo>
                  <a:pt x="8469" y="20075"/>
                  <a:pt x="8717" y="20563"/>
                  <a:pt x="8213" y="20935"/>
                </a:cubicBezTo>
                <a:cubicBezTo>
                  <a:pt x="7916" y="21154"/>
                  <a:pt x="7349" y="21214"/>
                  <a:pt x="7155" y="21055"/>
                </a:cubicBezTo>
                <a:cubicBezTo>
                  <a:pt x="6911" y="20856"/>
                  <a:pt x="7082" y="20349"/>
                  <a:pt x="7450" y="20152"/>
                </a:cubicBezTo>
                <a:cubicBezTo>
                  <a:pt x="7641" y="20050"/>
                  <a:pt x="7832" y="20017"/>
                  <a:pt x="7991" y="2003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2" name="선"/>
          <p:cNvSpPr/>
          <p:nvPr/>
        </p:nvSpPr>
        <p:spPr>
          <a:xfrm>
            <a:off x="6066032" y="3771834"/>
            <a:ext cx="946167" cy="1"/>
          </a:xfrm>
          <a:prstGeom prst="line">
            <a:avLst/>
          </a:prstGeom>
          <a:ln w="508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23" name="붙여넣은 동영상.png" descr="붙여넣은 동영상.png"/>
          <p:cNvPicPr>
            <a:picLocks noChangeAspect="1"/>
          </p:cNvPicPr>
          <p:nvPr/>
        </p:nvPicPr>
        <p:blipFill>
          <a:blip r:embed="rId9">
            <a:extLst/>
          </a:blip>
          <a:srcRect l="363" t="15757" r="9" b="12895"/>
          <a:stretch>
            <a:fillRect/>
          </a:stretch>
        </p:blipFill>
        <p:spPr>
          <a:xfrm>
            <a:off x="7397480" y="3410062"/>
            <a:ext cx="1024766" cy="723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578" fill="norm" stroke="1" extrusionOk="0">
                <a:moveTo>
                  <a:pt x="16155" y="1"/>
                </a:moveTo>
                <a:cubicBezTo>
                  <a:pt x="16035" y="11"/>
                  <a:pt x="15867" y="95"/>
                  <a:pt x="15570" y="249"/>
                </a:cubicBezTo>
                <a:cubicBezTo>
                  <a:pt x="14835" y="632"/>
                  <a:pt x="13014" y="1472"/>
                  <a:pt x="12401" y="1717"/>
                </a:cubicBezTo>
                <a:cubicBezTo>
                  <a:pt x="12107" y="1835"/>
                  <a:pt x="10813" y="2419"/>
                  <a:pt x="9533" y="3007"/>
                </a:cubicBezTo>
                <a:cubicBezTo>
                  <a:pt x="8252" y="3595"/>
                  <a:pt x="6538" y="4379"/>
                  <a:pt x="5720" y="4747"/>
                </a:cubicBezTo>
                <a:cubicBezTo>
                  <a:pt x="4901" y="5115"/>
                  <a:pt x="3407" y="5786"/>
                  <a:pt x="2400" y="6250"/>
                </a:cubicBezTo>
                <a:cubicBezTo>
                  <a:pt x="1393" y="6714"/>
                  <a:pt x="481" y="7132"/>
                  <a:pt x="377" y="7173"/>
                </a:cubicBezTo>
                <a:cubicBezTo>
                  <a:pt x="134" y="7269"/>
                  <a:pt x="11" y="7421"/>
                  <a:pt x="0" y="7682"/>
                </a:cubicBezTo>
                <a:cubicBezTo>
                  <a:pt x="-10" y="7943"/>
                  <a:pt x="92" y="8311"/>
                  <a:pt x="310" y="8854"/>
                </a:cubicBezTo>
                <a:cubicBezTo>
                  <a:pt x="699" y="9827"/>
                  <a:pt x="1673" y="12786"/>
                  <a:pt x="1673" y="12996"/>
                </a:cubicBezTo>
                <a:cubicBezTo>
                  <a:pt x="1673" y="13081"/>
                  <a:pt x="1711" y="13182"/>
                  <a:pt x="1756" y="13221"/>
                </a:cubicBezTo>
                <a:cubicBezTo>
                  <a:pt x="1854" y="13307"/>
                  <a:pt x="2668" y="15642"/>
                  <a:pt x="2668" y="15837"/>
                </a:cubicBezTo>
                <a:cubicBezTo>
                  <a:pt x="2668" y="15985"/>
                  <a:pt x="3079" y="17210"/>
                  <a:pt x="3194" y="17411"/>
                </a:cubicBezTo>
                <a:cubicBezTo>
                  <a:pt x="3310" y="17612"/>
                  <a:pt x="4147" y="19971"/>
                  <a:pt x="4340" y="20630"/>
                </a:cubicBezTo>
                <a:cubicBezTo>
                  <a:pt x="4469" y="21074"/>
                  <a:pt x="4585" y="21289"/>
                  <a:pt x="4758" y="21412"/>
                </a:cubicBezTo>
                <a:cubicBezTo>
                  <a:pt x="4889" y="21504"/>
                  <a:pt x="5040" y="21573"/>
                  <a:pt x="5093" y="21577"/>
                </a:cubicBezTo>
                <a:cubicBezTo>
                  <a:pt x="5284" y="21591"/>
                  <a:pt x="6767" y="21062"/>
                  <a:pt x="7175" y="20832"/>
                </a:cubicBezTo>
                <a:cubicBezTo>
                  <a:pt x="7404" y="20702"/>
                  <a:pt x="7672" y="20559"/>
                  <a:pt x="7777" y="20512"/>
                </a:cubicBezTo>
                <a:cubicBezTo>
                  <a:pt x="7882" y="20465"/>
                  <a:pt x="8364" y="20215"/>
                  <a:pt x="8847" y="19968"/>
                </a:cubicBezTo>
                <a:cubicBezTo>
                  <a:pt x="9330" y="19720"/>
                  <a:pt x="10536" y="19114"/>
                  <a:pt x="11523" y="18618"/>
                </a:cubicBezTo>
                <a:cubicBezTo>
                  <a:pt x="13443" y="17652"/>
                  <a:pt x="14372" y="17179"/>
                  <a:pt x="16063" y="16299"/>
                </a:cubicBezTo>
                <a:cubicBezTo>
                  <a:pt x="16651" y="15992"/>
                  <a:pt x="17882" y="15374"/>
                  <a:pt x="18806" y="14926"/>
                </a:cubicBezTo>
                <a:cubicBezTo>
                  <a:pt x="19729" y="14478"/>
                  <a:pt x="20538" y="14048"/>
                  <a:pt x="20603" y="13967"/>
                </a:cubicBezTo>
                <a:cubicBezTo>
                  <a:pt x="20668" y="13886"/>
                  <a:pt x="20872" y="13739"/>
                  <a:pt x="21055" y="13647"/>
                </a:cubicBezTo>
                <a:cubicBezTo>
                  <a:pt x="21525" y="13412"/>
                  <a:pt x="21590" y="13305"/>
                  <a:pt x="21590" y="12772"/>
                </a:cubicBezTo>
                <a:cubicBezTo>
                  <a:pt x="21590" y="12345"/>
                  <a:pt x="21355" y="11739"/>
                  <a:pt x="19065" y="6333"/>
                </a:cubicBezTo>
                <a:cubicBezTo>
                  <a:pt x="17674" y="3050"/>
                  <a:pt x="16477" y="282"/>
                  <a:pt x="16414" y="178"/>
                </a:cubicBezTo>
                <a:cubicBezTo>
                  <a:pt x="16339" y="54"/>
                  <a:pt x="16275" y="-9"/>
                  <a:pt x="16155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24" name="Serial"/>
          <p:cNvSpPr txBox="1"/>
          <p:nvPr/>
        </p:nvSpPr>
        <p:spPr>
          <a:xfrm>
            <a:off x="3306192" y="3960905"/>
            <a:ext cx="71527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Serial</a:t>
            </a:r>
          </a:p>
        </p:txBody>
      </p:sp>
      <p:sp>
        <p:nvSpPr>
          <p:cNvPr id="225" name="UART"/>
          <p:cNvSpPr txBox="1"/>
          <p:nvPr/>
        </p:nvSpPr>
        <p:spPr>
          <a:xfrm>
            <a:off x="6142442" y="3960905"/>
            <a:ext cx="75701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UART</a:t>
            </a:r>
          </a:p>
        </p:txBody>
      </p:sp>
      <p:sp>
        <p:nvSpPr>
          <p:cNvPr id="226" name="Serial"/>
          <p:cNvSpPr txBox="1"/>
          <p:nvPr/>
        </p:nvSpPr>
        <p:spPr>
          <a:xfrm>
            <a:off x="3310813" y="7907621"/>
            <a:ext cx="71527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Serial</a:t>
            </a:r>
          </a:p>
        </p:txBody>
      </p:sp>
      <p:sp>
        <p:nvSpPr>
          <p:cNvPr id="227" name="Serial"/>
          <p:cNvSpPr txBox="1"/>
          <p:nvPr/>
        </p:nvSpPr>
        <p:spPr>
          <a:xfrm>
            <a:off x="6147063" y="7907621"/>
            <a:ext cx="71527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Serial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3200"/>
            <a:ext cx="17500600" cy="955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850" y="939800"/>
            <a:ext cx="16116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작품 구현</a:t>
            </a:r>
          </a:p>
        </p:txBody>
      </p:sp>
      <p:sp>
        <p:nvSpPr>
          <p:cNvPr id="232" name="선"/>
          <p:cNvSpPr/>
          <p:nvPr/>
        </p:nvSpPr>
        <p:spPr>
          <a:xfrm>
            <a:off x="1512282" y="5727569"/>
            <a:ext cx="15263437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3" name="선"/>
          <p:cNvSpPr/>
          <p:nvPr/>
        </p:nvSpPr>
        <p:spPr>
          <a:xfrm>
            <a:off x="3215483" y="3771834"/>
            <a:ext cx="946167" cy="1"/>
          </a:xfrm>
          <a:prstGeom prst="line">
            <a:avLst/>
          </a:prstGeom>
          <a:ln w="508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4" name="직사각형"/>
          <p:cNvSpPr/>
          <p:nvPr/>
        </p:nvSpPr>
        <p:spPr>
          <a:xfrm>
            <a:off x="4247776" y="3199224"/>
            <a:ext cx="1732130" cy="114522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5" name="붙여넣은 동영상.png" descr="붙여넣은 동영상.png"/>
          <p:cNvPicPr>
            <a:picLocks noChangeAspect="0"/>
          </p:cNvPicPr>
          <p:nvPr/>
        </p:nvPicPr>
        <p:blipFill>
          <a:blip r:embed="rId4">
            <a:extLst/>
          </a:blip>
          <a:srcRect l="149" t="304" r="216" b="286"/>
          <a:stretch>
            <a:fillRect/>
          </a:stretch>
        </p:blipFill>
        <p:spPr>
          <a:xfrm>
            <a:off x="4666088" y="3468233"/>
            <a:ext cx="894955" cy="607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fill="norm" stroke="1" extrusionOk="0">
                <a:moveTo>
                  <a:pt x="5517" y="0"/>
                </a:moveTo>
                <a:cubicBezTo>
                  <a:pt x="5100" y="12"/>
                  <a:pt x="4281" y="29"/>
                  <a:pt x="4263" y="42"/>
                </a:cubicBezTo>
                <a:cubicBezTo>
                  <a:pt x="4186" y="99"/>
                  <a:pt x="3849" y="258"/>
                  <a:pt x="3525" y="409"/>
                </a:cubicBezTo>
                <a:cubicBezTo>
                  <a:pt x="2050" y="1096"/>
                  <a:pt x="767" y="3025"/>
                  <a:pt x="287" y="5260"/>
                </a:cubicBezTo>
                <a:cubicBezTo>
                  <a:pt x="194" y="5693"/>
                  <a:pt x="90" y="6133"/>
                  <a:pt x="48" y="6247"/>
                </a:cubicBezTo>
                <a:cubicBezTo>
                  <a:pt x="30" y="6296"/>
                  <a:pt x="12" y="7128"/>
                  <a:pt x="0" y="8038"/>
                </a:cubicBezTo>
                <a:cubicBezTo>
                  <a:pt x="11" y="8574"/>
                  <a:pt x="23" y="9113"/>
                  <a:pt x="38" y="9137"/>
                </a:cubicBezTo>
                <a:cubicBezTo>
                  <a:pt x="77" y="9199"/>
                  <a:pt x="155" y="9455"/>
                  <a:pt x="211" y="9716"/>
                </a:cubicBezTo>
                <a:cubicBezTo>
                  <a:pt x="793" y="12442"/>
                  <a:pt x="2525" y="14459"/>
                  <a:pt x="4646" y="14876"/>
                </a:cubicBezTo>
                <a:cubicBezTo>
                  <a:pt x="5720" y="15088"/>
                  <a:pt x="6863" y="14801"/>
                  <a:pt x="7855" y="14087"/>
                </a:cubicBezTo>
                <a:cubicBezTo>
                  <a:pt x="8556" y="13582"/>
                  <a:pt x="9472" y="12359"/>
                  <a:pt x="10173" y="10985"/>
                </a:cubicBezTo>
                <a:cubicBezTo>
                  <a:pt x="10426" y="10487"/>
                  <a:pt x="10662" y="10035"/>
                  <a:pt x="10690" y="9983"/>
                </a:cubicBezTo>
                <a:cubicBezTo>
                  <a:pt x="10718" y="9932"/>
                  <a:pt x="10926" y="10245"/>
                  <a:pt x="11150" y="10688"/>
                </a:cubicBezTo>
                <a:cubicBezTo>
                  <a:pt x="12554" y="13468"/>
                  <a:pt x="14393" y="14998"/>
                  <a:pt x="16380" y="15003"/>
                </a:cubicBezTo>
                <a:cubicBezTo>
                  <a:pt x="17738" y="15007"/>
                  <a:pt x="18955" y="14209"/>
                  <a:pt x="20039" y="12620"/>
                </a:cubicBezTo>
                <a:cubicBezTo>
                  <a:pt x="20696" y="11656"/>
                  <a:pt x="21129" y="10603"/>
                  <a:pt x="21370" y="9363"/>
                </a:cubicBezTo>
                <a:cubicBezTo>
                  <a:pt x="21446" y="8972"/>
                  <a:pt x="21532" y="8560"/>
                  <a:pt x="21571" y="8446"/>
                </a:cubicBezTo>
                <a:cubicBezTo>
                  <a:pt x="21583" y="8412"/>
                  <a:pt x="21590" y="7947"/>
                  <a:pt x="21600" y="7614"/>
                </a:cubicBezTo>
                <a:cubicBezTo>
                  <a:pt x="21590" y="7082"/>
                  <a:pt x="21583" y="6279"/>
                  <a:pt x="21571" y="6247"/>
                </a:cubicBezTo>
                <a:cubicBezTo>
                  <a:pt x="21532" y="6133"/>
                  <a:pt x="21428" y="5648"/>
                  <a:pt x="21332" y="5175"/>
                </a:cubicBezTo>
                <a:cubicBezTo>
                  <a:pt x="20887" y="2991"/>
                  <a:pt x="19641" y="1254"/>
                  <a:pt x="17960" y="465"/>
                </a:cubicBezTo>
                <a:cubicBezTo>
                  <a:pt x="17573" y="284"/>
                  <a:pt x="17194" y="98"/>
                  <a:pt x="17117" y="42"/>
                </a:cubicBezTo>
                <a:cubicBezTo>
                  <a:pt x="17098" y="28"/>
                  <a:pt x="16260" y="12"/>
                  <a:pt x="15795" y="0"/>
                </a:cubicBezTo>
                <a:cubicBezTo>
                  <a:pt x="15580" y="14"/>
                  <a:pt x="15242" y="26"/>
                  <a:pt x="15221" y="42"/>
                </a:cubicBezTo>
                <a:cubicBezTo>
                  <a:pt x="15144" y="101"/>
                  <a:pt x="14850" y="237"/>
                  <a:pt x="14569" y="353"/>
                </a:cubicBezTo>
                <a:cubicBezTo>
                  <a:pt x="13489" y="799"/>
                  <a:pt x="12167" y="2282"/>
                  <a:pt x="11226" y="4103"/>
                </a:cubicBezTo>
                <a:lnTo>
                  <a:pt x="10805" y="4921"/>
                </a:lnTo>
                <a:lnTo>
                  <a:pt x="10661" y="4653"/>
                </a:lnTo>
                <a:cubicBezTo>
                  <a:pt x="9681" y="2826"/>
                  <a:pt x="9132" y="2071"/>
                  <a:pt x="8171" y="1213"/>
                </a:cubicBezTo>
                <a:cubicBezTo>
                  <a:pt x="7661" y="757"/>
                  <a:pt x="6567" y="169"/>
                  <a:pt x="6217" y="169"/>
                </a:cubicBezTo>
                <a:cubicBezTo>
                  <a:pt x="6111" y="169"/>
                  <a:pt x="6005" y="122"/>
                  <a:pt x="5977" y="56"/>
                </a:cubicBezTo>
                <a:cubicBezTo>
                  <a:pt x="5968" y="35"/>
                  <a:pt x="5689" y="16"/>
                  <a:pt x="5517" y="0"/>
                </a:cubicBezTo>
                <a:close/>
                <a:moveTo>
                  <a:pt x="20795" y="564"/>
                </a:moveTo>
                <a:cubicBezTo>
                  <a:pt x="20774" y="548"/>
                  <a:pt x="20765" y="560"/>
                  <a:pt x="20776" y="592"/>
                </a:cubicBezTo>
                <a:cubicBezTo>
                  <a:pt x="20799" y="657"/>
                  <a:pt x="20844" y="802"/>
                  <a:pt x="20872" y="917"/>
                </a:cubicBezTo>
                <a:cubicBezTo>
                  <a:pt x="20936" y="1181"/>
                  <a:pt x="21159" y="1193"/>
                  <a:pt x="21159" y="931"/>
                </a:cubicBezTo>
                <a:cubicBezTo>
                  <a:pt x="21159" y="822"/>
                  <a:pt x="21141" y="760"/>
                  <a:pt x="21111" y="804"/>
                </a:cubicBezTo>
                <a:cubicBezTo>
                  <a:pt x="21082" y="847"/>
                  <a:pt x="20980" y="791"/>
                  <a:pt x="20891" y="677"/>
                </a:cubicBezTo>
                <a:cubicBezTo>
                  <a:pt x="20847" y="620"/>
                  <a:pt x="20817" y="580"/>
                  <a:pt x="20795" y="564"/>
                </a:cubicBezTo>
                <a:close/>
                <a:moveTo>
                  <a:pt x="16265" y="2439"/>
                </a:moveTo>
                <a:cubicBezTo>
                  <a:pt x="16514" y="2457"/>
                  <a:pt x="16779" y="2518"/>
                  <a:pt x="17050" y="2609"/>
                </a:cubicBezTo>
                <a:cubicBezTo>
                  <a:pt x="18095" y="2958"/>
                  <a:pt x="19187" y="4215"/>
                  <a:pt x="19656" y="5612"/>
                </a:cubicBezTo>
                <a:cubicBezTo>
                  <a:pt x="19878" y="6274"/>
                  <a:pt x="19905" y="6497"/>
                  <a:pt x="19905" y="7347"/>
                </a:cubicBezTo>
                <a:cubicBezTo>
                  <a:pt x="19905" y="8220"/>
                  <a:pt x="19875" y="8407"/>
                  <a:pt x="19608" y="9236"/>
                </a:cubicBezTo>
                <a:cubicBezTo>
                  <a:pt x="19079" y="10873"/>
                  <a:pt x="17961" y="12196"/>
                  <a:pt x="16859" y="12493"/>
                </a:cubicBezTo>
                <a:cubicBezTo>
                  <a:pt x="16294" y="12646"/>
                  <a:pt x="16354" y="12646"/>
                  <a:pt x="15642" y="12423"/>
                </a:cubicBezTo>
                <a:cubicBezTo>
                  <a:pt x="14762" y="12147"/>
                  <a:pt x="14124" y="11620"/>
                  <a:pt x="13362" y="10547"/>
                </a:cubicBezTo>
                <a:cubicBezTo>
                  <a:pt x="12714" y="9635"/>
                  <a:pt x="11936" y="8107"/>
                  <a:pt x="11839" y="7544"/>
                </a:cubicBezTo>
                <a:cubicBezTo>
                  <a:pt x="11736" y="6943"/>
                  <a:pt x="13258" y="4229"/>
                  <a:pt x="14224" y="3286"/>
                </a:cubicBezTo>
                <a:cubicBezTo>
                  <a:pt x="14860" y="2665"/>
                  <a:pt x="15515" y="2386"/>
                  <a:pt x="16265" y="2439"/>
                </a:cubicBezTo>
                <a:close/>
                <a:moveTo>
                  <a:pt x="4722" y="2552"/>
                </a:moveTo>
                <a:cubicBezTo>
                  <a:pt x="4916" y="2538"/>
                  <a:pt x="5142" y="2554"/>
                  <a:pt x="5412" y="2566"/>
                </a:cubicBezTo>
                <a:cubicBezTo>
                  <a:pt x="6274" y="2607"/>
                  <a:pt x="6336" y="2623"/>
                  <a:pt x="6992" y="3102"/>
                </a:cubicBezTo>
                <a:cubicBezTo>
                  <a:pt x="7528" y="3493"/>
                  <a:pt x="7810" y="3808"/>
                  <a:pt x="8333" y="4583"/>
                </a:cubicBezTo>
                <a:cubicBezTo>
                  <a:pt x="8700" y="5125"/>
                  <a:pt x="9185" y="5959"/>
                  <a:pt x="9406" y="6430"/>
                </a:cubicBezTo>
                <a:lnTo>
                  <a:pt x="9809" y="7276"/>
                </a:lnTo>
                <a:lnTo>
                  <a:pt x="9224" y="8559"/>
                </a:lnTo>
                <a:cubicBezTo>
                  <a:pt x="8439" y="10290"/>
                  <a:pt x="7500" y="11663"/>
                  <a:pt x="6858" y="12028"/>
                </a:cubicBezTo>
                <a:cubicBezTo>
                  <a:pt x="6235" y="12382"/>
                  <a:pt x="4902" y="12481"/>
                  <a:pt x="4243" y="12211"/>
                </a:cubicBezTo>
                <a:cubicBezTo>
                  <a:pt x="2849" y="11640"/>
                  <a:pt x="1771" y="9813"/>
                  <a:pt x="1676" y="7868"/>
                </a:cubicBezTo>
                <a:cubicBezTo>
                  <a:pt x="1596" y="6226"/>
                  <a:pt x="2274" y="4361"/>
                  <a:pt x="3333" y="3300"/>
                </a:cubicBezTo>
                <a:cubicBezTo>
                  <a:pt x="3832" y="2800"/>
                  <a:pt x="4141" y="2595"/>
                  <a:pt x="4722" y="2552"/>
                </a:cubicBezTo>
                <a:close/>
                <a:moveTo>
                  <a:pt x="15690" y="5147"/>
                </a:moveTo>
                <a:lnTo>
                  <a:pt x="15671" y="5838"/>
                </a:lnTo>
                <a:lnTo>
                  <a:pt x="15642" y="6515"/>
                </a:lnTo>
                <a:lnTo>
                  <a:pt x="15134" y="6557"/>
                </a:lnTo>
                <a:lnTo>
                  <a:pt x="14636" y="6585"/>
                </a:lnTo>
                <a:lnTo>
                  <a:pt x="14636" y="7234"/>
                </a:lnTo>
                <a:lnTo>
                  <a:pt x="14636" y="7868"/>
                </a:lnTo>
                <a:lnTo>
                  <a:pt x="15134" y="7911"/>
                </a:lnTo>
                <a:lnTo>
                  <a:pt x="15642" y="7939"/>
                </a:lnTo>
                <a:lnTo>
                  <a:pt x="15671" y="8630"/>
                </a:lnTo>
                <a:lnTo>
                  <a:pt x="15690" y="9307"/>
                </a:lnTo>
                <a:lnTo>
                  <a:pt x="16083" y="9307"/>
                </a:lnTo>
                <a:lnTo>
                  <a:pt x="16485" y="9307"/>
                </a:lnTo>
                <a:lnTo>
                  <a:pt x="16504" y="8630"/>
                </a:lnTo>
                <a:lnTo>
                  <a:pt x="16533" y="7939"/>
                </a:lnTo>
                <a:lnTo>
                  <a:pt x="17031" y="7911"/>
                </a:lnTo>
                <a:lnTo>
                  <a:pt x="17539" y="7868"/>
                </a:lnTo>
                <a:lnTo>
                  <a:pt x="17539" y="7234"/>
                </a:lnTo>
                <a:lnTo>
                  <a:pt x="17539" y="6585"/>
                </a:lnTo>
                <a:lnTo>
                  <a:pt x="17031" y="6557"/>
                </a:lnTo>
                <a:lnTo>
                  <a:pt x="16533" y="6515"/>
                </a:lnTo>
                <a:lnTo>
                  <a:pt x="16504" y="5838"/>
                </a:lnTo>
                <a:lnTo>
                  <a:pt x="16485" y="5147"/>
                </a:lnTo>
                <a:lnTo>
                  <a:pt x="16083" y="5147"/>
                </a:lnTo>
                <a:lnTo>
                  <a:pt x="15690" y="5147"/>
                </a:lnTo>
                <a:close/>
                <a:moveTo>
                  <a:pt x="3611" y="6698"/>
                </a:moveTo>
                <a:lnTo>
                  <a:pt x="3582" y="7234"/>
                </a:lnTo>
                <a:lnTo>
                  <a:pt x="3554" y="7755"/>
                </a:lnTo>
                <a:lnTo>
                  <a:pt x="5307" y="7755"/>
                </a:lnTo>
                <a:lnTo>
                  <a:pt x="7060" y="7755"/>
                </a:lnTo>
                <a:lnTo>
                  <a:pt x="7060" y="7234"/>
                </a:lnTo>
                <a:lnTo>
                  <a:pt x="7060" y="6698"/>
                </a:lnTo>
                <a:lnTo>
                  <a:pt x="5335" y="6698"/>
                </a:lnTo>
                <a:lnTo>
                  <a:pt x="3611" y="6698"/>
                </a:lnTo>
                <a:close/>
                <a:moveTo>
                  <a:pt x="20297" y="16230"/>
                </a:moveTo>
                <a:cubicBezTo>
                  <a:pt x="19728" y="16131"/>
                  <a:pt x="19248" y="16472"/>
                  <a:pt x="18985" y="17161"/>
                </a:cubicBezTo>
                <a:cubicBezTo>
                  <a:pt x="18759" y="17753"/>
                  <a:pt x="18679" y="19172"/>
                  <a:pt x="18822" y="19953"/>
                </a:cubicBezTo>
                <a:cubicBezTo>
                  <a:pt x="18923" y="20501"/>
                  <a:pt x="19241" y="21127"/>
                  <a:pt x="19502" y="21292"/>
                </a:cubicBezTo>
                <a:cubicBezTo>
                  <a:pt x="19797" y="21479"/>
                  <a:pt x="20655" y="21360"/>
                  <a:pt x="20901" y="21095"/>
                </a:cubicBezTo>
                <a:cubicBezTo>
                  <a:pt x="21302" y="20663"/>
                  <a:pt x="21447" y="20058"/>
                  <a:pt x="21447" y="18796"/>
                </a:cubicBezTo>
                <a:cubicBezTo>
                  <a:pt x="21447" y="17066"/>
                  <a:pt x="21132" y="16376"/>
                  <a:pt x="20297" y="16230"/>
                </a:cubicBezTo>
                <a:close/>
                <a:moveTo>
                  <a:pt x="6571" y="16287"/>
                </a:moveTo>
                <a:lnTo>
                  <a:pt x="6571" y="18867"/>
                </a:lnTo>
                <a:lnTo>
                  <a:pt x="6571" y="21433"/>
                </a:lnTo>
                <a:lnTo>
                  <a:pt x="7318" y="21363"/>
                </a:lnTo>
                <a:cubicBezTo>
                  <a:pt x="8709" y="21218"/>
                  <a:pt x="9160" y="20575"/>
                  <a:pt x="9157" y="18740"/>
                </a:cubicBezTo>
                <a:cubicBezTo>
                  <a:pt x="9156" y="17966"/>
                  <a:pt x="9120" y="17689"/>
                  <a:pt x="8975" y="17316"/>
                </a:cubicBezTo>
                <a:cubicBezTo>
                  <a:pt x="8655" y="16491"/>
                  <a:pt x="8460" y="16360"/>
                  <a:pt x="7462" y="16315"/>
                </a:cubicBezTo>
                <a:lnTo>
                  <a:pt x="6571" y="16287"/>
                </a:lnTo>
                <a:close/>
                <a:moveTo>
                  <a:pt x="1264" y="16301"/>
                </a:moveTo>
                <a:lnTo>
                  <a:pt x="1102" y="17104"/>
                </a:lnTo>
                <a:cubicBezTo>
                  <a:pt x="704" y="19110"/>
                  <a:pt x="287" y="21277"/>
                  <a:pt x="287" y="21335"/>
                </a:cubicBezTo>
                <a:cubicBezTo>
                  <a:pt x="287" y="21370"/>
                  <a:pt x="414" y="21405"/>
                  <a:pt x="565" y="21405"/>
                </a:cubicBezTo>
                <a:cubicBezTo>
                  <a:pt x="818" y="21405"/>
                  <a:pt x="854" y="21360"/>
                  <a:pt x="958" y="20898"/>
                </a:cubicBezTo>
                <a:lnTo>
                  <a:pt x="1073" y="20390"/>
                </a:lnTo>
                <a:lnTo>
                  <a:pt x="1609" y="20362"/>
                </a:lnTo>
                <a:cubicBezTo>
                  <a:pt x="2229" y="20322"/>
                  <a:pt x="2349" y="20412"/>
                  <a:pt x="2423" y="20996"/>
                </a:cubicBezTo>
                <a:cubicBezTo>
                  <a:pt x="2474" y="21393"/>
                  <a:pt x="2483" y="21405"/>
                  <a:pt x="2835" y="21405"/>
                </a:cubicBezTo>
                <a:cubicBezTo>
                  <a:pt x="3104" y="21405"/>
                  <a:pt x="3199" y="21356"/>
                  <a:pt x="3180" y="21236"/>
                </a:cubicBezTo>
                <a:cubicBezTo>
                  <a:pt x="3166" y="21146"/>
                  <a:pt x="2929" y="20010"/>
                  <a:pt x="2663" y="18698"/>
                </a:cubicBezTo>
                <a:lnTo>
                  <a:pt x="2184" y="16301"/>
                </a:lnTo>
                <a:lnTo>
                  <a:pt x="1724" y="16301"/>
                </a:lnTo>
                <a:lnTo>
                  <a:pt x="1264" y="16301"/>
                </a:lnTo>
                <a:close/>
                <a:moveTo>
                  <a:pt x="3630" y="16301"/>
                </a:moveTo>
                <a:lnTo>
                  <a:pt x="3659" y="18853"/>
                </a:lnTo>
                <a:lnTo>
                  <a:pt x="3678" y="21405"/>
                </a:lnTo>
                <a:lnTo>
                  <a:pt x="3956" y="21405"/>
                </a:lnTo>
                <a:lnTo>
                  <a:pt x="4243" y="21405"/>
                </a:lnTo>
                <a:lnTo>
                  <a:pt x="4253" y="20517"/>
                </a:lnTo>
                <a:cubicBezTo>
                  <a:pt x="4266" y="19325"/>
                  <a:pt x="4265" y="19333"/>
                  <a:pt x="4416" y="19290"/>
                </a:cubicBezTo>
                <a:cubicBezTo>
                  <a:pt x="4632" y="19229"/>
                  <a:pt x="4928" y="19750"/>
                  <a:pt x="5173" y="20601"/>
                </a:cubicBezTo>
                <a:lnTo>
                  <a:pt x="5402" y="21405"/>
                </a:lnTo>
                <a:lnTo>
                  <a:pt x="5747" y="21405"/>
                </a:lnTo>
                <a:cubicBezTo>
                  <a:pt x="5937" y="21405"/>
                  <a:pt x="6092" y="21345"/>
                  <a:pt x="6092" y="21278"/>
                </a:cubicBezTo>
                <a:cubicBezTo>
                  <a:pt x="6092" y="21087"/>
                  <a:pt x="5463" y="19295"/>
                  <a:pt x="5364" y="19205"/>
                </a:cubicBezTo>
                <a:cubicBezTo>
                  <a:pt x="5308" y="19155"/>
                  <a:pt x="5378" y="18980"/>
                  <a:pt x="5556" y="18740"/>
                </a:cubicBezTo>
                <a:cubicBezTo>
                  <a:pt x="5909" y="18263"/>
                  <a:pt x="5991" y="17835"/>
                  <a:pt x="5843" y="17203"/>
                </a:cubicBezTo>
                <a:cubicBezTo>
                  <a:pt x="5678" y="16500"/>
                  <a:pt x="5362" y="16301"/>
                  <a:pt x="4397" y="16301"/>
                </a:cubicBezTo>
                <a:lnTo>
                  <a:pt x="3630" y="16301"/>
                </a:lnTo>
                <a:close/>
                <a:moveTo>
                  <a:pt x="9675" y="16301"/>
                </a:moveTo>
                <a:lnTo>
                  <a:pt x="9684" y="18289"/>
                </a:lnTo>
                <a:cubicBezTo>
                  <a:pt x="9689" y="19464"/>
                  <a:pt x="9736" y="20408"/>
                  <a:pt x="9789" y="20601"/>
                </a:cubicBezTo>
                <a:cubicBezTo>
                  <a:pt x="9892" y="20971"/>
                  <a:pt x="10320" y="21404"/>
                  <a:pt x="10584" y="21405"/>
                </a:cubicBezTo>
                <a:cubicBezTo>
                  <a:pt x="10682" y="21405"/>
                  <a:pt x="10778" y="21454"/>
                  <a:pt x="10805" y="21518"/>
                </a:cubicBezTo>
                <a:cubicBezTo>
                  <a:pt x="10835" y="21590"/>
                  <a:pt x="10901" y="21600"/>
                  <a:pt x="10987" y="21532"/>
                </a:cubicBezTo>
                <a:cubicBezTo>
                  <a:pt x="11062" y="21472"/>
                  <a:pt x="11227" y="21384"/>
                  <a:pt x="11341" y="21349"/>
                </a:cubicBezTo>
                <a:cubicBezTo>
                  <a:pt x="11456" y="21314"/>
                  <a:pt x="11649" y="21181"/>
                  <a:pt x="11772" y="21039"/>
                </a:cubicBezTo>
                <a:cubicBezTo>
                  <a:pt x="12154" y="20596"/>
                  <a:pt x="12213" y="20172"/>
                  <a:pt x="12213" y="18148"/>
                </a:cubicBezTo>
                <a:lnTo>
                  <a:pt x="12213" y="16301"/>
                </a:lnTo>
                <a:lnTo>
                  <a:pt x="11897" y="16301"/>
                </a:lnTo>
                <a:lnTo>
                  <a:pt x="11571" y="16301"/>
                </a:lnTo>
                <a:lnTo>
                  <a:pt x="11571" y="18176"/>
                </a:lnTo>
                <a:cubicBezTo>
                  <a:pt x="11571" y="19900"/>
                  <a:pt x="11561" y="20089"/>
                  <a:pt x="11408" y="20376"/>
                </a:cubicBezTo>
                <a:cubicBezTo>
                  <a:pt x="11199" y="20767"/>
                  <a:pt x="10767" y="20814"/>
                  <a:pt x="10527" y="20460"/>
                </a:cubicBezTo>
                <a:cubicBezTo>
                  <a:pt x="10380" y="20244"/>
                  <a:pt x="10364" y="20055"/>
                  <a:pt x="10364" y="18444"/>
                </a:cubicBezTo>
                <a:cubicBezTo>
                  <a:pt x="10364" y="17471"/>
                  <a:pt x="10343" y="16587"/>
                  <a:pt x="10316" y="16484"/>
                </a:cubicBezTo>
                <a:cubicBezTo>
                  <a:pt x="10284" y="16360"/>
                  <a:pt x="10165" y="16300"/>
                  <a:pt x="9971" y="16301"/>
                </a:cubicBezTo>
                <a:lnTo>
                  <a:pt x="9675" y="16301"/>
                </a:lnTo>
                <a:close/>
                <a:moveTo>
                  <a:pt x="12864" y="16301"/>
                </a:moveTo>
                <a:lnTo>
                  <a:pt x="12864" y="16653"/>
                </a:lnTo>
                <a:cubicBezTo>
                  <a:pt x="12864" y="16986"/>
                  <a:pt x="12883" y="16999"/>
                  <a:pt x="13247" y="17034"/>
                </a:cubicBezTo>
                <a:lnTo>
                  <a:pt x="13631" y="17076"/>
                </a:lnTo>
                <a:lnTo>
                  <a:pt x="13631" y="18853"/>
                </a:lnTo>
                <a:lnTo>
                  <a:pt x="13631" y="20630"/>
                </a:lnTo>
                <a:lnTo>
                  <a:pt x="13247" y="20672"/>
                </a:lnTo>
                <a:cubicBezTo>
                  <a:pt x="12902" y="20705"/>
                  <a:pt x="12864" y="20734"/>
                  <a:pt x="12864" y="20996"/>
                </a:cubicBezTo>
                <a:lnTo>
                  <a:pt x="12864" y="21278"/>
                </a:lnTo>
                <a:lnTo>
                  <a:pt x="13947" y="21278"/>
                </a:lnTo>
                <a:lnTo>
                  <a:pt x="15039" y="21278"/>
                </a:lnTo>
                <a:lnTo>
                  <a:pt x="15039" y="20996"/>
                </a:lnTo>
                <a:cubicBezTo>
                  <a:pt x="15039" y="20734"/>
                  <a:pt x="15001" y="20704"/>
                  <a:pt x="14655" y="20672"/>
                </a:cubicBezTo>
                <a:lnTo>
                  <a:pt x="14272" y="20630"/>
                </a:lnTo>
                <a:lnTo>
                  <a:pt x="14272" y="18853"/>
                </a:lnTo>
                <a:lnTo>
                  <a:pt x="14272" y="17076"/>
                </a:lnTo>
                <a:lnTo>
                  <a:pt x="14655" y="17034"/>
                </a:lnTo>
                <a:cubicBezTo>
                  <a:pt x="15020" y="16999"/>
                  <a:pt x="15039" y="16986"/>
                  <a:pt x="15039" y="16653"/>
                </a:cubicBezTo>
                <a:lnTo>
                  <a:pt x="15039" y="16301"/>
                </a:lnTo>
                <a:lnTo>
                  <a:pt x="13947" y="16301"/>
                </a:lnTo>
                <a:lnTo>
                  <a:pt x="12864" y="16301"/>
                </a:lnTo>
                <a:close/>
                <a:moveTo>
                  <a:pt x="15767" y="16301"/>
                </a:moveTo>
                <a:lnTo>
                  <a:pt x="15767" y="18853"/>
                </a:lnTo>
                <a:lnTo>
                  <a:pt x="15767" y="21405"/>
                </a:lnTo>
                <a:lnTo>
                  <a:pt x="16044" y="21405"/>
                </a:lnTo>
                <a:lnTo>
                  <a:pt x="16322" y="21405"/>
                </a:lnTo>
                <a:lnTo>
                  <a:pt x="16351" y="19713"/>
                </a:lnTo>
                <a:cubicBezTo>
                  <a:pt x="16363" y="18763"/>
                  <a:pt x="16395" y="18038"/>
                  <a:pt x="16437" y="18049"/>
                </a:cubicBezTo>
                <a:cubicBezTo>
                  <a:pt x="16478" y="18060"/>
                  <a:pt x="16740" y="18797"/>
                  <a:pt x="17012" y="19699"/>
                </a:cubicBezTo>
                <a:lnTo>
                  <a:pt x="17510" y="21349"/>
                </a:lnTo>
                <a:lnTo>
                  <a:pt x="17922" y="21377"/>
                </a:lnTo>
                <a:lnTo>
                  <a:pt x="18343" y="21419"/>
                </a:lnTo>
                <a:lnTo>
                  <a:pt x="18343" y="18853"/>
                </a:lnTo>
                <a:lnTo>
                  <a:pt x="18343" y="16301"/>
                </a:lnTo>
                <a:lnTo>
                  <a:pt x="18065" y="16301"/>
                </a:lnTo>
                <a:lnTo>
                  <a:pt x="17788" y="16301"/>
                </a:lnTo>
                <a:lnTo>
                  <a:pt x="17759" y="17908"/>
                </a:lnTo>
                <a:cubicBezTo>
                  <a:pt x="17745" y="18870"/>
                  <a:pt x="17702" y="19512"/>
                  <a:pt x="17654" y="19516"/>
                </a:cubicBezTo>
                <a:cubicBezTo>
                  <a:pt x="17609" y="19519"/>
                  <a:pt x="17364" y="18791"/>
                  <a:pt x="17098" y="17908"/>
                </a:cubicBezTo>
                <a:lnTo>
                  <a:pt x="16609" y="16301"/>
                </a:lnTo>
                <a:lnTo>
                  <a:pt x="16188" y="16301"/>
                </a:lnTo>
                <a:lnTo>
                  <a:pt x="15767" y="16301"/>
                </a:lnTo>
                <a:close/>
                <a:moveTo>
                  <a:pt x="20163" y="16893"/>
                </a:moveTo>
                <a:cubicBezTo>
                  <a:pt x="20632" y="16893"/>
                  <a:pt x="20920" y="17664"/>
                  <a:pt x="20920" y="18881"/>
                </a:cubicBezTo>
                <a:cubicBezTo>
                  <a:pt x="20920" y="19593"/>
                  <a:pt x="20825" y="20041"/>
                  <a:pt x="20585" y="20418"/>
                </a:cubicBezTo>
                <a:cubicBezTo>
                  <a:pt x="20469" y="20600"/>
                  <a:pt x="20316" y="20686"/>
                  <a:pt x="20115" y="20686"/>
                </a:cubicBezTo>
                <a:cubicBezTo>
                  <a:pt x="19599" y="20686"/>
                  <a:pt x="19311" y="20005"/>
                  <a:pt x="19311" y="18782"/>
                </a:cubicBezTo>
                <a:cubicBezTo>
                  <a:pt x="19311" y="17583"/>
                  <a:pt x="19623" y="16893"/>
                  <a:pt x="20163" y="16893"/>
                </a:cubicBezTo>
                <a:close/>
                <a:moveTo>
                  <a:pt x="7519" y="17034"/>
                </a:moveTo>
                <a:cubicBezTo>
                  <a:pt x="7881" y="16982"/>
                  <a:pt x="8265" y="17317"/>
                  <a:pt x="8401" y="17795"/>
                </a:cubicBezTo>
                <a:cubicBezTo>
                  <a:pt x="8646" y="18659"/>
                  <a:pt x="8483" y="20007"/>
                  <a:pt x="8094" y="20376"/>
                </a:cubicBezTo>
                <a:cubicBezTo>
                  <a:pt x="7805" y="20650"/>
                  <a:pt x="7314" y="20748"/>
                  <a:pt x="7261" y="20545"/>
                </a:cubicBezTo>
                <a:cubicBezTo>
                  <a:pt x="7237" y="20453"/>
                  <a:pt x="7229" y="19636"/>
                  <a:pt x="7242" y="18726"/>
                </a:cubicBezTo>
                <a:lnTo>
                  <a:pt x="7261" y="17076"/>
                </a:lnTo>
                <a:lnTo>
                  <a:pt x="7519" y="17034"/>
                </a:lnTo>
                <a:close/>
                <a:moveTo>
                  <a:pt x="4282" y="17076"/>
                </a:moveTo>
                <a:lnTo>
                  <a:pt x="4636" y="17090"/>
                </a:lnTo>
                <a:cubicBezTo>
                  <a:pt x="5201" y="17109"/>
                  <a:pt x="5439" y="17754"/>
                  <a:pt x="5086" y="18303"/>
                </a:cubicBezTo>
                <a:cubicBezTo>
                  <a:pt x="5031" y="18390"/>
                  <a:pt x="4838" y="18478"/>
                  <a:pt x="4655" y="18514"/>
                </a:cubicBezTo>
                <a:cubicBezTo>
                  <a:pt x="4482" y="18549"/>
                  <a:pt x="4381" y="18541"/>
                  <a:pt x="4320" y="18458"/>
                </a:cubicBezTo>
                <a:cubicBezTo>
                  <a:pt x="4283" y="18562"/>
                  <a:pt x="4239" y="18581"/>
                  <a:pt x="4195" y="18416"/>
                </a:cubicBezTo>
                <a:cubicBezTo>
                  <a:pt x="4122" y="18132"/>
                  <a:pt x="4192" y="17083"/>
                  <a:pt x="4282" y="17104"/>
                </a:cubicBezTo>
                <a:lnTo>
                  <a:pt x="4282" y="17076"/>
                </a:lnTo>
                <a:close/>
                <a:moveTo>
                  <a:pt x="1695" y="17443"/>
                </a:moveTo>
                <a:cubicBezTo>
                  <a:pt x="1780" y="17419"/>
                  <a:pt x="2159" y="19385"/>
                  <a:pt x="2098" y="19530"/>
                </a:cubicBezTo>
                <a:cubicBezTo>
                  <a:pt x="2031" y="19688"/>
                  <a:pt x="1336" y="19639"/>
                  <a:pt x="1293" y="19473"/>
                </a:cubicBezTo>
                <a:cubicBezTo>
                  <a:pt x="1243" y="19279"/>
                  <a:pt x="1602" y="17470"/>
                  <a:pt x="1695" y="1744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6" name="직사각형"/>
          <p:cNvSpPr/>
          <p:nvPr/>
        </p:nvSpPr>
        <p:spPr>
          <a:xfrm>
            <a:off x="7043798" y="3199224"/>
            <a:ext cx="1732130" cy="1145222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7" name="붙여넣은 동영상.png" descr="붙여넣은 동영상.png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52601" y="3205573"/>
            <a:ext cx="1314524" cy="114522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선"/>
          <p:cNvSpPr/>
          <p:nvPr/>
        </p:nvSpPr>
        <p:spPr>
          <a:xfrm>
            <a:off x="6066032" y="3771834"/>
            <a:ext cx="946167" cy="1"/>
          </a:xfrm>
          <a:prstGeom prst="line">
            <a:avLst/>
          </a:prstGeom>
          <a:ln w="508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9" name="TextBox 6"/>
          <p:cNvSpPr txBox="1"/>
          <p:nvPr/>
        </p:nvSpPr>
        <p:spPr>
          <a:xfrm>
            <a:off x="9512072" y="2824992"/>
            <a:ext cx="7378701" cy="231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/>
            </a:pPr>
            <a:r>
              <a:t>사용자가 킨 시간을 기점으로 1초마다 카운트를 하여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12시간마다 LED Toggle</a:t>
            </a:r>
          </a:p>
          <a:p>
            <a:pPr algn="just">
              <a:lnSpc>
                <a:spcPct val="131970"/>
              </a:lnSpc>
              <a:defRPr spc="-100" sz="2500"/>
            </a:pPr>
          </a:p>
          <a:p>
            <a:pPr algn="just">
              <a:lnSpc>
                <a:spcPct val="131970"/>
              </a:lnSpc>
              <a:defRPr spc="-100" sz="2500"/>
            </a:pPr>
            <a:r>
              <a:t>사용자가 임의로 LED의 상태를 바꿀 경우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바뀐 시점부터 12시간을 카운트</a:t>
            </a:r>
          </a:p>
        </p:txBody>
      </p:sp>
      <p:grpSp>
        <p:nvGrpSpPr>
          <p:cNvPr id="242" name="그룹화"/>
          <p:cNvGrpSpPr/>
          <p:nvPr/>
        </p:nvGrpSpPr>
        <p:grpSpPr>
          <a:xfrm>
            <a:off x="1397227" y="3205573"/>
            <a:ext cx="1732129" cy="1145223"/>
            <a:chOff x="0" y="0"/>
            <a:chExt cx="1732128" cy="1145221"/>
          </a:xfrm>
        </p:grpSpPr>
        <p:sp>
          <p:nvSpPr>
            <p:cNvPr id="240" name="직사각형"/>
            <p:cNvSpPr/>
            <p:nvPr/>
          </p:nvSpPr>
          <p:spPr>
            <a:xfrm>
              <a:off x="0" y="0"/>
              <a:ext cx="1732129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41" name="붙여넣은 동영상.png" descr="붙여넣은 동영상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390" r="4" b="4"/>
            <a:stretch>
              <a:fillRect/>
            </a:stretch>
          </p:blipFill>
          <p:spPr>
            <a:xfrm>
              <a:off x="392927" y="130863"/>
              <a:ext cx="946150" cy="88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fill="norm" stroke="1" extrusionOk="0">
                  <a:moveTo>
                    <a:pt x="6438" y="0"/>
                  </a:moveTo>
                  <a:cubicBezTo>
                    <a:pt x="6294" y="30"/>
                    <a:pt x="6230" y="69"/>
                    <a:pt x="6230" y="126"/>
                  </a:cubicBezTo>
                  <a:cubicBezTo>
                    <a:pt x="6230" y="240"/>
                    <a:pt x="6335" y="503"/>
                    <a:pt x="6456" y="715"/>
                  </a:cubicBezTo>
                  <a:cubicBezTo>
                    <a:pt x="6578" y="927"/>
                    <a:pt x="6656" y="1102"/>
                    <a:pt x="6628" y="1102"/>
                  </a:cubicBezTo>
                  <a:cubicBezTo>
                    <a:pt x="6600" y="1102"/>
                    <a:pt x="6730" y="1380"/>
                    <a:pt x="6918" y="1720"/>
                  </a:cubicBezTo>
                  <a:lnTo>
                    <a:pt x="7253" y="2339"/>
                  </a:lnTo>
                  <a:lnTo>
                    <a:pt x="6981" y="2580"/>
                  </a:lnTo>
                  <a:cubicBezTo>
                    <a:pt x="6831" y="2713"/>
                    <a:pt x="6449" y="3035"/>
                    <a:pt x="6130" y="3296"/>
                  </a:cubicBezTo>
                  <a:cubicBezTo>
                    <a:pt x="4895" y="4305"/>
                    <a:pt x="3995" y="6026"/>
                    <a:pt x="3803" y="7761"/>
                  </a:cubicBezTo>
                  <a:lnTo>
                    <a:pt x="3712" y="8563"/>
                  </a:lnTo>
                  <a:lnTo>
                    <a:pt x="3848" y="8563"/>
                  </a:lnTo>
                  <a:cubicBezTo>
                    <a:pt x="3864" y="8538"/>
                    <a:pt x="3879" y="8518"/>
                    <a:pt x="3912" y="8505"/>
                  </a:cubicBezTo>
                  <a:cubicBezTo>
                    <a:pt x="4154" y="8406"/>
                    <a:pt x="13129" y="8468"/>
                    <a:pt x="16309" y="8563"/>
                  </a:cubicBezTo>
                  <a:lnTo>
                    <a:pt x="17875" y="8563"/>
                  </a:lnTo>
                  <a:lnTo>
                    <a:pt x="17803" y="7886"/>
                  </a:lnTo>
                  <a:cubicBezTo>
                    <a:pt x="17585" y="5968"/>
                    <a:pt x="16806" y="4414"/>
                    <a:pt x="15521" y="3344"/>
                  </a:cubicBezTo>
                  <a:cubicBezTo>
                    <a:pt x="15173" y="3054"/>
                    <a:pt x="14757" y="2713"/>
                    <a:pt x="14606" y="2580"/>
                  </a:cubicBezTo>
                  <a:lnTo>
                    <a:pt x="14335" y="2339"/>
                  </a:lnTo>
                  <a:lnTo>
                    <a:pt x="14670" y="1720"/>
                  </a:lnTo>
                  <a:cubicBezTo>
                    <a:pt x="14858" y="1380"/>
                    <a:pt x="14997" y="1102"/>
                    <a:pt x="14968" y="1102"/>
                  </a:cubicBezTo>
                  <a:cubicBezTo>
                    <a:pt x="14940" y="1102"/>
                    <a:pt x="15019" y="927"/>
                    <a:pt x="15140" y="715"/>
                  </a:cubicBezTo>
                  <a:cubicBezTo>
                    <a:pt x="15262" y="503"/>
                    <a:pt x="15358" y="240"/>
                    <a:pt x="15358" y="126"/>
                  </a:cubicBezTo>
                  <a:cubicBezTo>
                    <a:pt x="15358" y="69"/>
                    <a:pt x="15291" y="30"/>
                    <a:pt x="15150" y="0"/>
                  </a:cubicBezTo>
                  <a:lnTo>
                    <a:pt x="15122" y="0"/>
                  </a:lnTo>
                  <a:lnTo>
                    <a:pt x="14588" y="1024"/>
                  </a:lnTo>
                  <a:cubicBezTo>
                    <a:pt x="14293" y="1588"/>
                    <a:pt x="13997" y="2107"/>
                    <a:pt x="13927" y="2184"/>
                  </a:cubicBezTo>
                  <a:cubicBezTo>
                    <a:pt x="13857" y="2261"/>
                    <a:pt x="13376" y="2191"/>
                    <a:pt x="12859" y="2030"/>
                  </a:cubicBezTo>
                  <a:cubicBezTo>
                    <a:pt x="11657" y="1654"/>
                    <a:pt x="9940" y="1654"/>
                    <a:pt x="8738" y="2030"/>
                  </a:cubicBezTo>
                  <a:cubicBezTo>
                    <a:pt x="7651" y="2369"/>
                    <a:pt x="7659" y="2384"/>
                    <a:pt x="6963" y="986"/>
                  </a:cubicBezTo>
                  <a:lnTo>
                    <a:pt x="6474" y="0"/>
                  </a:lnTo>
                  <a:lnTo>
                    <a:pt x="6438" y="0"/>
                  </a:lnTo>
                  <a:close/>
                  <a:moveTo>
                    <a:pt x="7525" y="4436"/>
                  </a:moveTo>
                  <a:cubicBezTo>
                    <a:pt x="7687" y="4430"/>
                    <a:pt x="7860" y="4494"/>
                    <a:pt x="8014" y="4658"/>
                  </a:cubicBezTo>
                  <a:cubicBezTo>
                    <a:pt x="8306" y="4970"/>
                    <a:pt x="8294" y="5270"/>
                    <a:pt x="7978" y="5586"/>
                  </a:cubicBezTo>
                  <a:cubicBezTo>
                    <a:pt x="7663" y="5901"/>
                    <a:pt x="7327" y="5914"/>
                    <a:pt x="7081" y="5625"/>
                  </a:cubicBezTo>
                  <a:cubicBezTo>
                    <a:pt x="6642" y="5108"/>
                    <a:pt x="7040" y="4454"/>
                    <a:pt x="7525" y="4436"/>
                  </a:cubicBezTo>
                  <a:close/>
                  <a:moveTo>
                    <a:pt x="13927" y="4436"/>
                  </a:moveTo>
                  <a:cubicBezTo>
                    <a:pt x="13990" y="4428"/>
                    <a:pt x="14052" y="4433"/>
                    <a:pt x="14117" y="4446"/>
                  </a:cubicBezTo>
                  <a:cubicBezTo>
                    <a:pt x="14291" y="4480"/>
                    <a:pt x="14467" y="4591"/>
                    <a:pt x="14615" y="4803"/>
                  </a:cubicBezTo>
                  <a:lnTo>
                    <a:pt x="14842" y="5132"/>
                  </a:lnTo>
                  <a:lnTo>
                    <a:pt x="14615" y="5460"/>
                  </a:lnTo>
                  <a:cubicBezTo>
                    <a:pt x="14309" y="5899"/>
                    <a:pt x="13774" y="5959"/>
                    <a:pt x="13529" y="5586"/>
                  </a:cubicBezTo>
                  <a:cubicBezTo>
                    <a:pt x="13154" y="5017"/>
                    <a:pt x="13490" y="4489"/>
                    <a:pt x="13927" y="4436"/>
                  </a:cubicBezTo>
                  <a:close/>
                  <a:moveTo>
                    <a:pt x="1666" y="8824"/>
                  </a:moveTo>
                  <a:cubicBezTo>
                    <a:pt x="1371" y="8809"/>
                    <a:pt x="1075" y="8879"/>
                    <a:pt x="797" y="9046"/>
                  </a:cubicBezTo>
                  <a:cubicBezTo>
                    <a:pt x="3" y="9521"/>
                    <a:pt x="0" y="9519"/>
                    <a:pt x="0" y="14091"/>
                  </a:cubicBezTo>
                  <a:cubicBezTo>
                    <a:pt x="0" y="18597"/>
                    <a:pt x="-12" y="18538"/>
                    <a:pt x="715" y="19010"/>
                  </a:cubicBezTo>
                  <a:cubicBezTo>
                    <a:pt x="1437" y="19479"/>
                    <a:pt x="2607" y="19164"/>
                    <a:pt x="2970" y="18401"/>
                  </a:cubicBezTo>
                  <a:cubicBezTo>
                    <a:pt x="3073" y="18184"/>
                    <a:pt x="3114" y="17054"/>
                    <a:pt x="3115" y="14033"/>
                  </a:cubicBezTo>
                  <a:cubicBezTo>
                    <a:pt x="3116" y="10153"/>
                    <a:pt x="3102" y="9936"/>
                    <a:pt x="2888" y="9568"/>
                  </a:cubicBezTo>
                  <a:cubicBezTo>
                    <a:pt x="2621" y="9107"/>
                    <a:pt x="2157" y="8848"/>
                    <a:pt x="1666" y="8824"/>
                  </a:cubicBezTo>
                  <a:close/>
                  <a:moveTo>
                    <a:pt x="19849" y="8824"/>
                  </a:moveTo>
                  <a:cubicBezTo>
                    <a:pt x="19665" y="8847"/>
                    <a:pt x="19478" y="8902"/>
                    <a:pt x="19288" y="8998"/>
                  </a:cubicBezTo>
                  <a:cubicBezTo>
                    <a:pt x="18482" y="9405"/>
                    <a:pt x="18472" y="9430"/>
                    <a:pt x="18473" y="14013"/>
                  </a:cubicBezTo>
                  <a:cubicBezTo>
                    <a:pt x="18474" y="18483"/>
                    <a:pt x="18480" y="18492"/>
                    <a:pt x="19134" y="18962"/>
                  </a:cubicBezTo>
                  <a:cubicBezTo>
                    <a:pt x="19834" y="19464"/>
                    <a:pt x="20873" y="19267"/>
                    <a:pt x="21362" y="18536"/>
                  </a:cubicBezTo>
                  <a:cubicBezTo>
                    <a:pt x="21585" y="18202"/>
                    <a:pt x="21588" y="18052"/>
                    <a:pt x="21588" y="14071"/>
                  </a:cubicBezTo>
                  <a:lnTo>
                    <a:pt x="21588" y="10757"/>
                  </a:lnTo>
                  <a:lnTo>
                    <a:pt x="21588" y="9954"/>
                  </a:lnTo>
                  <a:lnTo>
                    <a:pt x="21307" y="9558"/>
                  </a:lnTo>
                  <a:cubicBezTo>
                    <a:pt x="20911" y="9005"/>
                    <a:pt x="20401" y="8753"/>
                    <a:pt x="19849" y="8824"/>
                  </a:cubicBezTo>
                  <a:close/>
                  <a:moveTo>
                    <a:pt x="3785" y="9162"/>
                  </a:moveTo>
                  <a:lnTo>
                    <a:pt x="3785" y="14941"/>
                  </a:lnTo>
                  <a:lnTo>
                    <a:pt x="3785" y="20711"/>
                  </a:lnTo>
                  <a:lnTo>
                    <a:pt x="4066" y="21155"/>
                  </a:lnTo>
                  <a:lnTo>
                    <a:pt x="4346" y="21600"/>
                  </a:lnTo>
                  <a:lnTo>
                    <a:pt x="17241" y="21600"/>
                  </a:lnTo>
                  <a:lnTo>
                    <a:pt x="17522" y="21155"/>
                  </a:lnTo>
                  <a:lnTo>
                    <a:pt x="17803" y="20711"/>
                  </a:lnTo>
                  <a:lnTo>
                    <a:pt x="17803" y="14941"/>
                  </a:lnTo>
                  <a:lnTo>
                    <a:pt x="17803" y="9162"/>
                  </a:lnTo>
                  <a:lnTo>
                    <a:pt x="10794" y="9162"/>
                  </a:lnTo>
                  <a:lnTo>
                    <a:pt x="3785" y="9162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45" name="그룹화"/>
          <p:cNvGrpSpPr/>
          <p:nvPr/>
        </p:nvGrpSpPr>
        <p:grpSpPr>
          <a:xfrm>
            <a:off x="2822495" y="7110693"/>
            <a:ext cx="1732129" cy="1145223"/>
            <a:chOff x="0" y="0"/>
            <a:chExt cx="1732128" cy="1145221"/>
          </a:xfrm>
        </p:grpSpPr>
        <p:sp>
          <p:nvSpPr>
            <p:cNvPr id="243" name="직사각형"/>
            <p:cNvSpPr/>
            <p:nvPr/>
          </p:nvSpPr>
          <p:spPr>
            <a:xfrm>
              <a:off x="0" y="0"/>
              <a:ext cx="1732129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44" name="붙여넣은 동영상.png" descr="붙여넣은 동영상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390" r="4" b="4"/>
            <a:stretch>
              <a:fillRect/>
            </a:stretch>
          </p:blipFill>
          <p:spPr>
            <a:xfrm>
              <a:off x="392927" y="130863"/>
              <a:ext cx="946150" cy="887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fill="norm" stroke="1" extrusionOk="0">
                  <a:moveTo>
                    <a:pt x="6438" y="0"/>
                  </a:moveTo>
                  <a:cubicBezTo>
                    <a:pt x="6294" y="30"/>
                    <a:pt x="6230" y="69"/>
                    <a:pt x="6230" y="126"/>
                  </a:cubicBezTo>
                  <a:cubicBezTo>
                    <a:pt x="6230" y="240"/>
                    <a:pt x="6335" y="503"/>
                    <a:pt x="6456" y="715"/>
                  </a:cubicBezTo>
                  <a:cubicBezTo>
                    <a:pt x="6578" y="927"/>
                    <a:pt x="6656" y="1102"/>
                    <a:pt x="6628" y="1102"/>
                  </a:cubicBezTo>
                  <a:cubicBezTo>
                    <a:pt x="6600" y="1102"/>
                    <a:pt x="6730" y="1380"/>
                    <a:pt x="6918" y="1720"/>
                  </a:cubicBezTo>
                  <a:lnTo>
                    <a:pt x="7253" y="2339"/>
                  </a:lnTo>
                  <a:lnTo>
                    <a:pt x="6981" y="2580"/>
                  </a:lnTo>
                  <a:cubicBezTo>
                    <a:pt x="6831" y="2713"/>
                    <a:pt x="6449" y="3035"/>
                    <a:pt x="6130" y="3296"/>
                  </a:cubicBezTo>
                  <a:cubicBezTo>
                    <a:pt x="4895" y="4305"/>
                    <a:pt x="3995" y="6026"/>
                    <a:pt x="3803" y="7761"/>
                  </a:cubicBezTo>
                  <a:lnTo>
                    <a:pt x="3712" y="8563"/>
                  </a:lnTo>
                  <a:lnTo>
                    <a:pt x="3848" y="8563"/>
                  </a:lnTo>
                  <a:cubicBezTo>
                    <a:pt x="3864" y="8538"/>
                    <a:pt x="3879" y="8518"/>
                    <a:pt x="3912" y="8505"/>
                  </a:cubicBezTo>
                  <a:cubicBezTo>
                    <a:pt x="4154" y="8406"/>
                    <a:pt x="13129" y="8468"/>
                    <a:pt x="16309" y="8563"/>
                  </a:cubicBezTo>
                  <a:lnTo>
                    <a:pt x="17875" y="8563"/>
                  </a:lnTo>
                  <a:lnTo>
                    <a:pt x="17803" y="7886"/>
                  </a:lnTo>
                  <a:cubicBezTo>
                    <a:pt x="17585" y="5968"/>
                    <a:pt x="16806" y="4414"/>
                    <a:pt x="15521" y="3344"/>
                  </a:cubicBezTo>
                  <a:cubicBezTo>
                    <a:pt x="15173" y="3054"/>
                    <a:pt x="14757" y="2713"/>
                    <a:pt x="14606" y="2580"/>
                  </a:cubicBezTo>
                  <a:lnTo>
                    <a:pt x="14335" y="2339"/>
                  </a:lnTo>
                  <a:lnTo>
                    <a:pt x="14670" y="1720"/>
                  </a:lnTo>
                  <a:cubicBezTo>
                    <a:pt x="14858" y="1380"/>
                    <a:pt x="14997" y="1102"/>
                    <a:pt x="14968" y="1102"/>
                  </a:cubicBezTo>
                  <a:cubicBezTo>
                    <a:pt x="14940" y="1102"/>
                    <a:pt x="15019" y="927"/>
                    <a:pt x="15140" y="715"/>
                  </a:cubicBezTo>
                  <a:cubicBezTo>
                    <a:pt x="15262" y="503"/>
                    <a:pt x="15358" y="240"/>
                    <a:pt x="15358" y="126"/>
                  </a:cubicBezTo>
                  <a:cubicBezTo>
                    <a:pt x="15358" y="69"/>
                    <a:pt x="15291" y="30"/>
                    <a:pt x="15150" y="0"/>
                  </a:cubicBezTo>
                  <a:lnTo>
                    <a:pt x="15122" y="0"/>
                  </a:lnTo>
                  <a:lnTo>
                    <a:pt x="14588" y="1024"/>
                  </a:lnTo>
                  <a:cubicBezTo>
                    <a:pt x="14293" y="1588"/>
                    <a:pt x="13997" y="2107"/>
                    <a:pt x="13927" y="2184"/>
                  </a:cubicBezTo>
                  <a:cubicBezTo>
                    <a:pt x="13857" y="2261"/>
                    <a:pt x="13376" y="2191"/>
                    <a:pt x="12859" y="2030"/>
                  </a:cubicBezTo>
                  <a:cubicBezTo>
                    <a:pt x="11657" y="1654"/>
                    <a:pt x="9940" y="1654"/>
                    <a:pt x="8738" y="2030"/>
                  </a:cubicBezTo>
                  <a:cubicBezTo>
                    <a:pt x="7651" y="2369"/>
                    <a:pt x="7659" y="2384"/>
                    <a:pt x="6963" y="986"/>
                  </a:cubicBezTo>
                  <a:lnTo>
                    <a:pt x="6474" y="0"/>
                  </a:lnTo>
                  <a:lnTo>
                    <a:pt x="6438" y="0"/>
                  </a:lnTo>
                  <a:close/>
                  <a:moveTo>
                    <a:pt x="7525" y="4436"/>
                  </a:moveTo>
                  <a:cubicBezTo>
                    <a:pt x="7687" y="4430"/>
                    <a:pt x="7860" y="4494"/>
                    <a:pt x="8014" y="4658"/>
                  </a:cubicBezTo>
                  <a:cubicBezTo>
                    <a:pt x="8306" y="4970"/>
                    <a:pt x="8294" y="5270"/>
                    <a:pt x="7978" y="5586"/>
                  </a:cubicBezTo>
                  <a:cubicBezTo>
                    <a:pt x="7663" y="5901"/>
                    <a:pt x="7327" y="5914"/>
                    <a:pt x="7081" y="5625"/>
                  </a:cubicBezTo>
                  <a:cubicBezTo>
                    <a:pt x="6642" y="5108"/>
                    <a:pt x="7040" y="4454"/>
                    <a:pt x="7525" y="4436"/>
                  </a:cubicBezTo>
                  <a:close/>
                  <a:moveTo>
                    <a:pt x="13927" y="4436"/>
                  </a:moveTo>
                  <a:cubicBezTo>
                    <a:pt x="13990" y="4428"/>
                    <a:pt x="14052" y="4433"/>
                    <a:pt x="14117" y="4446"/>
                  </a:cubicBezTo>
                  <a:cubicBezTo>
                    <a:pt x="14291" y="4480"/>
                    <a:pt x="14467" y="4591"/>
                    <a:pt x="14615" y="4803"/>
                  </a:cubicBezTo>
                  <a:lnTo>
                    <a:pt x="14842" y="5132"/>
                  </a:lnTo>
                  <a:lnTo>
                    <a:pt x="14615" y="5460"/>
                  </a:lnTo>
                  <a:cubicBezTo>
                    <a:pt x="14309" y="5899"/>
                    <a:pt x="13774" y="5959"/>
                    <a:pt x="13529" y="5586"/>
                  </a:cubicBezTo>
                  <a:cubicBezTo>
                    <a:pt x="13154" y="5017"/>
                    <a:pt x="13490" y="4489"/>
                    <a:pt x="13927" y="4436"/>
                  </a:cubicBezTo>
                  <a:close/>
                  <a:moveTo>
                    <a:pt x="1666" y="8824"/>
                  </a:moveTo>
                  <a:cubicBezTo>
                    <a:pt x="1371" y="8809"/>
                    <a:pt x="1075" y="8879"/>
                    <a:pt x="797" y="9046"/>
                  </a:cubicBezTo>
                  <a:cubicBezTo>
                    <a:pt x="3" y="9521"/>
                    <a:pt x="0" y="9519"/>
                    <a:pt x="0" y="14091"/>
                  </a:cubicBezTo>
                  <a:cubicBezTo>
                    <a:pt x="0" y="18597"/>
                    <a:pt x="-12" y="18538"/>
                    <a:pt x="715" y="19010"/>
                  </a:cubicBezTo>
                  <a:cubicBezTo>
                    <a:pt x="1437" y="19479"/>
                    <a:pt x="2607" y="19164"/>
                    <a:pt x="2970" y="18401"/>
                  </a:cubicBezTo>
                  <a:cubicBezTo>
                    <a:pt x="3073" y="18184"/>
                    <a:pt x="3114" y="17054"/>
                    <a:pt x="3115" y="14033"/>
                  </a:cubicBezTo>
                  <a:cubicBezTo>
                    <a:pt x="3116" y="10153"/>
                    <a:pt x="3102" y="9936"/>
                    <a:pt x="2888" y="9568"/>
                  </a:cubicBezTo>
                  <a:cubicBezTo>
                    <a:pt x="2621" y="9107"/>
                    <a:pt x="2157" y="8848"/>
                    <a:pt x="1666" y="8824"/>
                  </a:cubicBezTo>
                  <a:close/>
                  <a:moveTo>
                    <a:pt x="19849" y="8824"/>
                  </a:moveTo>
                  <a:cubicBezTo>
                    <a:pt x="19665" y="8847"/>
                    <a:pt x="19478" y="8902"/>
                    <a:pt x="19288" y="8998"/>
                  </a:cubicBezTo>
                  <a:cubicBezTo>
                    <a:pt x="18482" y="9405"/>
                    <a:pt x="18472" y="9430"/>
                    <a:pt x="18473" y="14013"/>
                  </a:cubicBezTo>
                  <a:cubicBezTo>
                    <a:pt x="18474" y="18483"/>
                    <a:pt x="18480" y="18492"/>
                    <a:pt x="19134" y="18962"/>
                  </a:cubicBezTo>
                  <a:cubicBezTo>
                    <a:pt x="19834" y="19464"/>
                    <a:pt x="20873" y="19267"/>
                    <a:pt x="21362" y="18536"/>
                  </a:cubicBezTo>
                  <a:cubicBezTo>
                    <a:pt x="21585" y="18202"/>
                    <a:pt x="21588" y="18052"/>
                    <a:pt x="21588" y="14071"/>
                  </a:cubicBezTo>
                  <a:lnTo>
                    <a:pt x="21588" y="10757"/>
                  </a:lnTo>
                  <a:lnTo>
                    <a:pt x="21588" y="9954"/>
                  </a:lnTo>
                  <a:lnTo>
                    <a:pt x="21307" y="9558"/>
                  </a:lnTo>
                  <a:cubicBezTo>
                    <a:pt x="20911" y="9005"/>
                    <a:pt x="20401" y="8753"/>
                    <a:pt x="19849" y="8824"/>
                  </a:cubicBezTo>
                  <a:close/>
                  <a:moveTo>
                    <a:pt x="3785" y="9162"/>
                  </a:moveTo>
                  <a:lnTo>
                    <a:pt x="3785" y="14941"/>
                  </a:lnTo>
                  <a:lnTo>
                    <a:pt x="3785" y="20711"/>
                  </a:lnTo>
                  <a:lnTo>
                    <a:pt x="4066" y="21155"/>
                  </a:lnTo>
                  <a:lnTo>
                    <a:pt x="4346" y="21600"/>
                  </a:lnTo>
                  <a:lnTo>
                    <a:pt x="17241" y="21600"/>
                  </a:lnTo>
                  <a:lnTo>
                    <a:pt x="17522" y="21155"/>
                  </a:lnTo>
                  <a:lnTo>
                    <a:pt x="17803" y="20711"/>
                  </a:lnTo>
                  <a:lnTo>
                    <a:pt x="17803" y="14941"/>
                  </a:lnTo>
                  <a:lnTo>
                    <a:pt x="17803" y="9162"/>
                  </a:lnTo>
                  <a:lnTo>
                    <a:pt x="10794" y="9162"/>
                  </a:lnTo>
                  <a:lnTo>
                    <a:pt x="3785" y="9162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248" name="그룹화"/>
          <p:cNvGrpSpPr/>
          <p:nvPr/>
        </p:nvGrpSpPr>
        <p:grpSpPr>
          <a:xfrm>
            <a:off x="5673051" y="7110693"/>
            <a:ext cx="1732129" cy="1145223"/>
            <a:chOff x="0" y="0"/>
            <a:chExt cx="1732128" cy="1145221"/>
          </a:xfrm>
        </p:grpSpPr>
        <p:sp>
          <p:nvSpPr>
            <p:cNvPr id="246" name="직사각형"/>
            <p:cNvSpPr/>
            <p:nvPr/>
          </p:nvSpPr>
          <p:spPr>
            <a:xfrm>
              <a:off x="0" y="0"/>
              <a:ext cx="1732129" cy="1145222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247" name="붙여넣은 동영상.png" descr="붙여넣은 동영상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11" b="11"/>
            <a:stretch>
              <a:fillRect/>
            </a:stretch>
          </p:blipFill>
          <p:spPr>
            <a:xfrm>
              <a:off x="416971" y="72921"/>
              <a:ext cx="898129" cy="999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fill="norm" stroke="1" extrusionOk="0">
                  <a:moveTo>
                    <a:pt x="10345" y="0"/>
                  </a:moveTo>
                  <a:cubicBezTo>
                    <a:pt x="9493" y="0"/>
                    <a:pt x="9063" y="12"/>
                    <a:pt x="8474" y="17"/>
                  </a:cubicBezTo>
                  <a:cubicBezTo>
                    <a:pt x="7159" y="39"/>
                    <a:pt x="6036" y="69"/>
                    <a:pt x="5936" y="137"/>
                  </a:cubicBezTo>
                  <a:cubicBezTo>
                    <a:pt x="5828" y="211"/>
                    <a:pt x="5642" y="275"/>
                    <a:pt x="5516" y="275"/>
                  </a:cubicBezTo>
                  <a:cubicBezTo>
                    <a:pt x="5472" y="275"/>
                    <a:pt x="5423" y="283"/>
                    <a:pt x="5382" y="292"/>
                  </a:cubicBezTo>
                  <a:cubicBezTo>
                    <a:pt x="5359" y="297"/>
                    <a:pt x="5349" y="304"/>
                    <a:pt x="5325" y="309"/>
                  </a:cubicBezTo>
                  <a:cubicBezTo>
                    <a:pt x="5281" y="325"/>
                    <a:pt x="5235" y="347"/>
                    <a:pt x="5220" y="369"/>
                  </a:cubicBezTo>
                  <a:cubicBezTo>
                    <a:pt x="5186" y="419"/>
                    <a:pt x="5022" y="455"/>
                    <a:pt x="4858" y="455"/>
                  </a:cubicBezTo>
                  <a:cubicBezTo>
                    <a:pt x="4693" y="455"/>
                    <a:pt x="4487" y="496"/>
                    <a:pt x="4390" y="540"/>
                  </a:cubicBezTo>
                  <a:cubicBezTo>
                    <a:pt x="4293" y="585"/>
                    <a:pt x="4077" y="665"/>
                    <a:pt x="3922" y="721"/>
                  </a:cubicBezTo>
                  <a:cubicBezTo>
                    <a:pt x="3694" y="802"/>
                    <a:pt x="3644" y="875"/>
                    <a:pt x="3646" y="1115"/>
                  </a:cubicBezTo>
                  <a:cubicBezTo>
                    <a:pt x="3647" y="1278"/>
                    <a:pt x="3648" y="1495"/>
                    <a:pt x="3646" y="1596"/>
                  </a:cubicBezTo>
                  <a:cubicBezTo>
                    <a:pt x="3643" y="1678"/>
                    <a:pt x="3661" y="1806"/>
                    <a:pt x="3684" y="1930"/>
                  </a:cubicBezTo>
                  <a:cubicBezTo>
                    <a:pt x="3707" y="1974"/>
                    <a:pt x="3722" y="2019"/>
                    <a:pt x="3712" y="2059"/>
                  </a:cubicBezTo>
                  <a:cubicBezTo>
                    <a:pt x="3750" y="2221"/>
                    <a:pt x="3792" y="2383"/>
                    <a:pt x="3846" y="2505"/>
                  </a:cubicBezTo>
                  <a:cubicBezTo>
                    <a:pt x="3861" y="2539"/>
                    <a:pt x="3878" y="2565"/>
                    <a:pt x="3894" y="2599"/>
                  </a:cubicBezTo>
                  <a:cubicBezTo>
                    <a:pt x="3897" y="2606"/>
                    <a:pt x="3900" y="2618"/>
                    <a:pt x="3903" y="2625"/>
                  </a:cubicBezTo>
                  <a:cubicBezTo>
                    <a:pt x="4125" y="3106"/>
                    <a:pt x="4387" y="3550"/>
                    <a:pt x="4562" y="3740"/>
                  </a:cubicBezTo>
                  <a:cubicBezTo>
                    <a:pt x="4614" y="3740"/>
                    <a:pt x="4679" y="3826"/>
                    <a:pt x="4733" y="3929"/>
                  </a:cubicBezTo>
                  <a:cubicBezTo>
                    <a:pt x="4800" y="3992"/>
                    <a:pt x="4883" y="4062"/>
                    <a:pt x="4915" y="4092"/>
                  </a:cubicBezTo>
                  <a:cubicBezTo>
                    <a:pt x="4975" y="4148"/>
                    <a:pt x="5139" y="4251"/>
                    <a:pt x="5277" y="4358"/>
                  </a:cubicBezTo>
                  <a:cubicBezTo>
                    <a:pt x="5291" y="4366"/>
                    <a:pt x="5305" y="4375"/>
                    <a:pt x="5316" y="4383"/>
                  </a:cubicBezTo>
                  <a:cubicBezTo>
                    <a:pt x="5513" y="4534"/>
                    <a:pt x="5692" y="4694"/>
                    <a:pt x="5812" y="4769"/>
                  </a:cubicBezTo>
                  <a:cubicBezTo>
                    <a:pt x="5818" y="4774"/>
                    <a:pt x="5825" y="4774"/>
                    <a:pt x="5831" y="4778"/>
                  </a:cubicBezTo>
                  <a:cubicBezTo>
                    <a:pt x="5953" y="4847"/>
                    <a:pt x="5975" y="4888"/>
                    <a:pt x="5841" y="4958"/>
                  </a:cubicBezTo>
                  <a:cubicBezTo>
                    <a:pt x="5792" y="5002"/>
                    <a:pt x="5736" y="5044"/>
                    <a:pt x="5592" y="5130"/>
                  </a:cubicBezTo>
                  <a:cubicBezTo>
                    <a:pt x="5406" y="5241"/>
                    <a:pt x="5237" y="5373"/>
                    <a:pt x="5087" y="5524"/>
                  </a:cubicBezTo>
                  <a:cubicBezTo>
                    <a:pt x="4797" y="5815"/>
                    <a:pt x="4585" y="6171"/>
                    <a:pt x="4466" y="6545"/>
                  </a:cubicBezTo>
                  <a:cubicBezTo>
                    <a:pt x="4451" y="6603"/>
                    <a:pt x="4441" y="6659"/>
                    <a:pt x="4428" y="6717"/>
                  </a:cubicBezTo>
                  <a:cubicBezTo>
                    <a:pt x="4392" y="6872"/>
                    <a:pt x="4361" y="7023"/>
                    <a:pt x="4361" y="7180"/>
                  </a:cubicBezTo>
                  <a:cubicBezTo>
                    <a:pt x="4361" y="7355"/>
                    <a:pt x="4267" y="7513"/>
                    <a:pt x="4104" y="7703"/>
                  </a:cubicBezTo>
                  <a:cubicBezTo>
                    <a:pt x="4103" y="7704"/>
                    <a:pt x="4104" y="7711"/>
                    <a:pt x="4104" y="7712"/>
                  </a:cubicBezTo>
                  <a:cubicBezTo>
                    <a:pt x="4024" y="7804"/>
                    <a:pt x="3960" y="7877"/>
                    <a:pt x="3817" y="8012"/>
                  </a:cubicBezTo>
                  <a:cubicBezTo>
                    <a:pt x="3488" y="8323"/>
                    <a:pt x="3269" y="8620"/>
                    <a:pt x="3130" y="8939"/>
                  </a:cubicBezTo>
                  <a:cubicBezTo>
                    <a:pt x="3113" y="8980"/>
                    <a:pt x="3097" y="9024"/>
                    <a:pt x="3082" y="9067"/>
                  </a:cubicBezTo>
                  <a:cubicBezTo>
                    <a:pt x="3040" y="9187"/>
                    <a:pt x="3007" y="9308"/>
                    <a:pt x="2987" y="9436"/>
                  </a:cubicBezTo>
                  <a:cubicBezTo>
                    <a:pt x="2978" y="9488"/>
                    <a:pt x="2973" y="9547"/>
                    <a:pt x="2968" y="9599"/>
                  </a:cubicBezTo>
                  <a:cubicBezTo>
                    <a:pt x="2955" y="9755"/>
                    <a:pt x="2953" y="9905"/>
                    <a:pt x="2968" y="10079"/>
                  </a:cubicBezTo>
                  <a:cubicBezTo>
                    <a:pt x="2968" y="10081"/>
                    <a:pt x="2968" y="10086"/>
                    <a:pt x="2968" y="10088"/>
                  </a:cubicBezTo>
                  <a:cubicBezTo>
                    <a:pt x="2968" y="10090"/>
                    <a:pt x="2968" y="10094"/>
                    <a:pt x="2968" y="10097"/>
                  </a:cubicBezTo>
                  <a:cubicBezTo>
                    <a:pt x="2985" y="10283"/>
                    <a:pt x="3021" y="10429"/>
                    <a:pt x="3063" y="10568"/>
                  </a:cubicBezTo>
                  <a:cubicBezTo>
                    <a:pt x="3074" y="10605"/>
                    <a:pt x="3080" y="10644"/>
                    <a:pt x="3092" y="10680"/>
                  </a:cubicBezTo>
                  <a:cubicBezTo>
                    <a:pt x="3150" y="10835"/>
                    <a:pt x="3230" y="10979"/>
                    <a:pt x="3350" y="11152"/>
                  </a:cubicBezTo>
                  <a:cubicBezTo>
                    <a:pt x="3371" y="11183"/>
                    <a:pt x="3402" y="11256"/>
                    <a:pt x="3426" y="11298"/>
                  </a:cubicBezTo>
                  <a:cubicBezTo>
                    <a:pt x="3450" y="11327"/>
                    <a:pt x="3467" y="11366"/>
                    <a:pt x="3493" y="11392"/>
                  </a:cubicBezTo>
                  <a:cubicBezTo>
                    <a:pt x="3552" y="11451"/>
                    <a:pt x="3676" y="11744"/>
                    <a:pt x="3798" y="12078"/>
                  </a:cubicBezTo>
                  <a:cubicBezTo>
                    <a:pt x="3871" y="12254"/>
                    <a:pt x="3950" y="12433"/>
                    <a:pt x="4008" y="12601"/>
                  </a:cubicBezTo>
                  <a:cubicBezTo>
                    <a:pt x="4084" y="12823"/>
                    <a:pt x="4150" y="13006"/>
                    <a:pt x="4218" y="13176"/>
                  </a:cubicBezTo>
                  <a:cubicBezTo>
                    <a:pt x="4231" y="13210"/>
                    <a:pt x="4253" y="13247"/>
                    <a:pt x="4266" y="13279"/>
                  </a:cubicBezTo>
                  <a:cubicBezTo>
                    <a:pt x="4340" y="13457"/>
                    <a:pt x="4413" y="13611"/>
                    <a:pt x="4485" y="13742"/>
                  </a:cubicBezTo>
                  <a:cubicBezTo>
                    <a:pt x="4534" y="13820"/>
                    <a:pt x="4573" y="13902"/>
                    <a:pt x="4638" y="13983"/>
                  </a:cubicBezTo>
                  <a:cubicBezTo>
                    <a:pt x="4762" y="14135"/>
                    <a:pt x="4910" y="14282"/>
                    <a:pt x="5067" y="14420"/>
                  </a:cubicBezTo>
                  <a:cubicBezTo>
                    <a:pt x="5410" y="14677"/>
                    <a:pt x="6464" y="15261"/>
                    <a:pt x="7253" y="15630"/>
                  </a:cubicBezTo>
                  <a:cubicBezTo>
                    <a:pt x="7407" y="15702"/>
                    <a:pt x="7561" y="15807"/>
                    <a:pt x="7740" y="15904"/>
                  </a:cubicBezTo>
                  <a:cubicBezTo>
                    <a:pt x="7823" y="15948"/>
                    <a:pt x="7883" y="15981"/>
                    <a:pt x="7959" y="16024"/>
                  </a:cubicBezTo>
                  <a:cubicBezTo>
                    <a:pt x="8079" y="16093"/>
                    <a:pt x="8229" y="16158"/>
                    <a:pt x="8312" y="16213"/>
                  </a:cubicBezTo>
                  <a:cubicBezTo>
                    <a:pt x="8792" y="16528"/>
                    <a:pt x="9081" y="16655"/>
                    <a:pt x="9581" y="16770"/>
                  </a:cubicBezTo>
                  <a:cubicBezTo>
                    <a:pt x="9790" y="16819"/>
                    <a:pt x="10008" y="16845"/>
                    <a:pt x="10230" y="16848"/>
                  </a:cubicBezTo>
                  <a:cubicBezTo>
                    <a:pt x="10234" y="16848"/>
                    <a:pt x="10237" y="16848"/>
                    <a:pt x="10240" y="16848"/>
                  </a:cubicBezTo>
                  <a:cubicBezTo>
                    <a:pt x="10245" y="16848"/>
                    <a:pt x="10254" y="16848"/>
                    <a:pt x="10259" y="16848"/>
                  </a:cubicBezTo>
                  <a:cubicBezTo>
                    <a:pt x="10880" y="16851"/>
                    <a:pt x="11516" y="16678"/>
                    <a:pt x="12034" y="16367"/>
                  </a:cubicBezTo>
                  <a:cubicBezTo>
                    <a:pt x="12066" y="16347"/>
                    <a:pt x="12130" y="16313"/>
                    <a:pt x="12168" y="16290"/>
                  </a:cubicBezTo>
                  <a:cubicBezTo>
                    <a:pt x="12189" y="16276"/>
                    <a:pt x="12248" y="16255"/>
                    <a:pt x="12273" y="16239"/>
                  </a:cubicBezTo>
                  <a:cubicBezTo>
                    <a:pt x="12532" y="16072"/>
                    <a:pt x="12941" y="15835"/>
                    <a:pt x="13275" y="15672"/>
                  </a:cubicBezTo>
                  <a:cubicBezTo>
                    <a:pt x="14230" y="15206"/>
                    <a:pt x="14867" y="14880"/>
                    <a:pt x="15317" y="14557"/>
                  </a:cubicBezTo>
                  <a:cubicBezTo>
                    <a:pt x="16068" y="14019"/>
                    <a:pt x="16307" y="13494"/>
                    <a:pt x="16682" y="12353"/>
                  </a:cubicBezTo>
                  <a:cubicBezTo>
                    <a:pt x="16830" y="11901"/>
                    <a:pt x="17017" y="11468"/>
                    <a:pt x="17092" y="11392"/>
                  </a:cubicBezTo>
                  <a:cubicBezTo>
                    <a:pt x="17170" y="11313"/>
                    <a:pt x="17237" y="11211"/>
                    <a:pt x="17302" y="11100"/>
                  </a:cubicBezTo>
                  <a:cubicBezTo>
                    <a:pt x="17304" y="11097"/>
                    <a:pt x="17310" y="11095"/>
                    <a:pt x="17312" y="11092"/>
                  </a:cubicBezTo>
                  <a:cubicBezTo>
                    <a:pt x="17314" y="11087"/>
                    <a:pt x="17319" y="11087"/>
                    <a:pt x="17321" y="11083"/>
                  </a:cubicBezTo>
                  <a:cubicBezTo>
                    <a:pt x="17517" y="10740"/>
                    <a:pt x="17645" y="10281"/>
                    <a:pt x="17646" y="9848"/>
                  </a:cubicBezTo>
                  <a:cubicBezTo>
                    <a:pt x="17647" y="9105"/>
                    <a:pt x="17309" y="8418"/>
                    <a:pt x="16710" y="7926"/>
                  </a:cubicBezTo>
                  <a:cubicBezTo>
                    <a:pt x="16326" y="7611"/>
                    <a:pt x="16287" y="7525"/>
                    <a:pt x="16214" y="6983"/>
                  </a:cubicBezTo>
                  <a:cubicBezTo>
                    <a:pt x="16092" y="6072"/>
                    <a:pt x="15703" y="5532"/>
                    <a:pt x="14802" y="5001"/>
                  </a:cubicBezTo>
                  <a:lnTo>
                    <a:pt x="14554" y="4855"/>
                  </a:lnTo>
                  <a:lnTo>
                    <a:pt x="14783" y="4752"/>
                  </a:lnTo>
                  <a:cubicBezTo>
                    <a:pt x="14973" y="4661"/>
                    <a:pt x="15226" y="4475"/>
                    <a:pt x="15622" y="4135"/>
                  </a:cubicBezTo>
                  <a:cubicBezTo>
                    <a:pt x="15994" y="3816"/>
                    <a:pt x="16329" y="3439"/>
                    <a:pt x="16329" y="3337"/>
                  </a:cubicBezTo>
                  <a:cubicBezTo>
                    <a:pt x="16329" y="3304"/>
                    <a:pt x="16340" y="3259"/>
                    <a:pt x="16367" y="3217"/>
                  </a:cubicBezTo>
                  <a:cubicBezTo>
                    <a:pt x="16394" y="3174"/>
                    <a:pt x="16439" y="3128"/>
                    <a:pt x="16481" y="3097"/>
                  </a:cubicBezTo>
                  <a:cubicBezTo>
                    <a:pt x="16565" y="3034"/>
                    <a:pt x="16634" y="2910"/>
                    <a:pt x="16634" y="2814"/>
                  </a:cubicBezTo>
                  <a:cubicBezTo>
                    <a:pt x="16634" y="2718"/>
                    <a:pt x="16708" y="2540"/>
                    <a:pt x="16796" y="2419"/>
                  </a:cubicBezTo>
                  <a:cubicBezTo>
                    <a:pt x="16810" y="2400"/>
                    <a:pt x="16814" y="2378"/>
                    <a:pt x="16825" y="2359"/>
                  </a:cubicBezTo>
                  <a:cubicBezTo>
                    <a:pt x="16849" y="2304"/>
                    <a:pt x="16863" y="2234"/>
                    <a:pt x="16882" y="2162"/>
                  </a:cubicBezTo>
                  <a:cubicBezTo>
                    <a:pt x="16882" y="2138"/>
                    <a:pt x="16892" y="2107"/>
                    <a:pt x="16882" y="2093"/>
                  </a:cubicBezTo>
                  <a:cubicBezTo>
                    <a:pt x="16845" y="2039"/>
                    <a:pt x="16863" y="1941"/>
                    <a:pt x="16920" y="1879"/>
                  </a:cubicBezTo>
                  <a:cubicBezTo>
                    <a:pt x="16939" y="1858"/>
                    <a:pt x="16948" y="1802"/>
                    <a:pt x="16958" y="1750"/>
                  </a:cubicBezTo>
                  <a:cubicBezTo>
                    <a:pt x="16964" y="1693"/>
                    <a:pt x="16974" y="1635"/>
                    <a:pt x="16978" y="1578"/>
                  </a:cubicBezTo>
                  <a:cubicBezTo>
                    <a:pt x="16980" y="1483"/>
                    <a:pt x="16981" y="1378"/>
                    <a:pt x="16968" y="1261"/>
                  </a:cubicBezTo>
                  <a:lnTo>
                    <a:pt x="16930" y="969"/>
                  </a:lnTo>
                  <a:cubicBezTo>
                    <a:pt x="16910" y="890"/>
                    <a:pt x="16897" y="803"/>
                    <a:pt x="16863" y="772"/>
                  </a:cubicBezTo>
                  <a:cubicBezTo>
                    <a:pt x="16846" y="757"/>
                    <a:pt x="16826" y="743"/>
                    <a:pt x="16806" y="729"/>
                  </a:cubicBezTo>
                  <a:lnTo>
                    <a:pt x="16386" y="618"/>
                  </a:lnTo>
                  <a:cubicBezTo>
                    <a:pt x="16100" y="538"/>
                    <a:pt x="15663" y="427"/>
                    <a:pt x="15412" y="369"/>
                  </a:cubicBezTo>
                  <a:cubicBezTo>
                    <a:pt x="15305" y="344"/>
                    <a:pt x="15215" y="302"/>
                    <a:pt x="15098" y="266"/>
                  </a:cubicBezTo>
                  <a:cubicBezTo>
                    <a:pt x="14966" y="238"/>
                    <a:pt x="14865" y="207"/>
                    <a:pt x="14792" y="172"/>
                  </a:cubicBezTo>
                  <a:cubicBezTo>
                    <a:pt x="14756" y="158"/>
                    <a:pt x="14695" y="141"/>
                    <a:pt x="14668" y="129"/>
                  </a:cubicBezTo>
                  <a:cubicBezTo>
                    <a:pt x="14530" y="66"/>
                    <a:pt x="13536" y="38"/>
                    <a:pt x="12349" y="17"/>
                  </a:cubicBezTo>
                  <a:cubicBezTo>
                    <a:pt x="11745" y="12"/>
                    <a:pt x="11358" y="0"/>
                    <a:pt x="10345" y="0"/>
                  </a:cubicBezTo>
                  <a:close/>
                  <a:moveTo>
                    <a:pt x="17598" y="4229"/>
                  </a:moveTo>
                  <a:cubicBezTo>
                    <a:pt x="17108" y="4187"/>
                    <a:pt x="16680" y="4422"/>
                    <a:pt x="16481" y="4778"/>
                  </a:cubicBezTo>
                  <a:cubicBezTo>
                    <a:pt x="16332" y="5045"/>
                    <a:pt x="16309" y="5380"/>
                    <a:pt x="16491" y="5713"/>
                  </a:cubicBezTo>
                  <a:cubicBezTo>
                    <a:pt x="16575" y="5868"/>
                    <a:pt x="16726" y="6018"/>
                    <a:pt x="16853" y="6108"/>
                  </a:cubicBezTo>
                  <a:cubicBezTo>
                    <a:pt x="16901" y="6136"/>
                    <a:pt x="16944" y="6172"/>
                    <a:pt x="16997" y="6193"/>
                  </a:cubicBezTo>
                  <a:cubicBezTo>
                    <a:pt x="17052" y="6213"/>
                    <a:pt x="17113" y="6230"/>
                    <a:pt x="17187" y="6245"/>
                  </a:cubicBezTo>
                  <a:cubicBezTo>
                    <a:pt x="17202" y="6248"/>
                    <a:pt x="17211" y="6251"/>
                    <a:pt x="17226" y="6254"/>
                  </a:cubicBezTo>
                  <a:cubicBezTo>
                    <a:pt x="17229" y="6254"/>
                    <a:pt x="17232" y="6253"/>
                    <a:pt x="17235" y="6254"/>
                  </a:cubicBezTo>
                  <a:cubicBezTo>
                    <a:pt x="17330" y="6270"/>
                    <a:pt x="17422" y="6285"/>
                    <a:pt x="17512" y="6288"/>
                  </a:cubicBezTo>
                  <a:cubicBezTo>
                    <a:pt x="17541" y="6288"/>
                    <a:pt x="17578" y="6289"/>
                    <a:pt x="17607" y="6288"/>
                  </a:cubicBezTo>
                  <a:cubicBezTo>
                    <a:pt x="17730" y="6284"/>
                    <a:pt x="17839" y="6263"/>
                    <a:pt x="17941" y="6228"/>
                  </a:cubicBezTo>
                  <a:cubicBezTo>
                    <a:pt x="17948" y="6226"/>
                    <a:pt x="17954" y="6221"/>
                    <a:pt x="17960" y="6219"/>
                  </a:cubicBezTo>
                  <a:cubicBezTo>
                    <a:pt x="17963" y="6218"/>
                    <a:pt x="17968" y="6220"/>
                    <a:pt x="17970" y="6219"/>
                  </a:cubicBezTo>
                  <a:cubicBezTo>
                    <a:pt x="18321" y="6088"/>
                    <a:pt x="18541" y="5786"/>
                    <a:pt x="18609" y="5456"/>
                  </a:cubicBezTo>
                  <a:cubicBezTo>
                    <a:pt x="18632" y="5345"/>
                    <a:pt x="18642" y="5233"/>
                    <a:pt x="18629" y="5121"/>
                  </a:cubicBezTo>
                  <a:cubicBezTo>
                    <a:pt x="18623" y="5073"/>
                    <a:pt x="18574" y="5039"/>
                    <a:pt x="18562" y="4993"/>
                  </a:cubicBezTo>
                  <a:cubicBezTo>
                    <a:pt x="18681" y="5300"/>
                    <a:pt x="18541" y="5732"/>
                    <a:pt x="18218" y="6005"/>
                  </a:cubicBezTo>
                  <a:cubicBezTo>
                    <a:pt x="17878" y="6292"/>
                    <a:pt x="17364" y="6339"/>
                    <a:pt x="16968" y="6116"/>
                  </a:cubicBezTo>
                  <a:cubicBezTo>
                    <a:pt x="16560" y="5887"/>
                    <a:pt x="16424" y="5663"/>
                    <a:pt x="16424" y="5207"/>
                  </a:cubicBezTo>
                  <a:cubicBezTo>
                    <a:pt x="16424" y="4908"/>
                    <a:pt x="16490" y="4798"/>
                    <a:pt x="16787" y="4564"/>
                  </a:cubicBezTo>
                  <a:cubicBezTo>
                    <a:pt x="17025" y="4376"/>
                    <a:pt x="17294" y="4291"/>
                    <a:pt x="17550" y="4289"/>
                  </a:cubicBezTo>
                  <a:cubicBezTo>
                    <a:pt x="17963" y="4287"/>
                    <a:pt x="18337" y="4521"/>
                    <a:pt x="18533" y="4941"/>
                  </a:cubicBezTo>
                  <a:cubicBezTo>
                    <a:pt x="18482" y="4791"/>
                    <a:pt x="18443" y="4635"/>
                    <a:pt x="18314" y="4521"/>
                  </a:cubicBezTo>
                  <a:cubicBezTo>
                    <a:pt x="18222" y="4440"/>
                    <a:pt x="18113" y="4366"/>
                    <a:pt x="17980" y="4315"/>
                  </a:cubicBezTo>
                  <a:cubicBezTo>
                    <a:pt x="17979" y="4314"/>
                    <a:pt x="17971" y="4315"/>
                    <a:pt x="17970" y="4315"/>
                  </a:cubicBezTo>
                  <a:cubicBezTo>
                    <a:pt x="17844" y="4268"/>
                    <a:pt x="17719" y="4239"/>
                    <a:pt x="17598" y="4229"/>
                  </a:cubicBezTo>
                  <a:close/>
                  <a:moveTo>
                    <a:pt x="18533" y="4941"/>
                  </a:moveTo>
                  <a:cubicBezTo>
                    <a:pt x="18539" y="4960"/>
                    <a:pt x="18557" y="4974"/>
                    <a:pt x="18562" y="4993"/>
                  </a:cubicBezTo>
                  <a:cubicBezTo>
                    <a:pt x="18560" y="4987"/>
                    <a:pt x="18564" y="4980"/>
                    <a:pt x="18562" y="4975"/>
                  </a:cubicBezTo>
                  <a:cubicBezTo>
                    <a:pt x="18555" y="4960"/>
                    <a:pt x="18540" y="4956"/>
                    <a:pt x="18533" y="4941"/>
                  </a:cubicBezTo>
                  <a:close/>
                  <a:moveTo>
                    <a:pt x="17035" y="4744"/>
                  </a:moveTo>
                  <a:lnTo>
                    <a:pt x="17035" y="5241"/>
                  </a:lnTo>
                  <a:cubicBezTo>
                    <a:pt x="17035" y="5732"/>
                    <a:pt x="17190" y="5947"/>
                    <a:pt x="17254" y="5542"/>
                  </a:cubicBezTo>
                  <a:cubicBezTo>
                    <a:pt x="17276" y="5407"/>
                    <a:pt x="17360" y="5336"/>
                    <a:pt x="17493" y="5336"/>
                  </a:cubicBezTo>
                  <a:cubicBezTo>
                    <a:pt x="17606" y="5336"/>
                    <a:pt x="17742" y="5427"/>
                    <a:pt x="17798" y="5542"/>
                  </a:cubicBezTo>
                  <a:cubicBezTo>
                    <a:pt x="17942" y="5837"/>
                    <a:pt x="18050" y="5793"/>
                    <a:pt x="17951" y="5481"/>
                  </a:cubicBezTo>
                  <a:cubicBezTo>
                    <a:pt x="17902" y="5328"/>
                    <a:pt x="17906" y="5179"/>
                    <a:pt x="17960" y="5130"/>
                  </a:cubicBezTo>
                  <a:cubicBezTo>
                    <a:pt x="18175" y="4937"/>
                    <a:pt x="17936" y="4744"/>
                    <a:pt x="17483" y="4744"/>
                  </a:cubicBezTo>
                  <a:lnTo>
                    <a:pt x="17035" y="4744"/>
                  </a:lnTo>
                  <a:close/>
                  <a:moveTo>
                    <a:pt x="17541" y="4830"/>
                  </a:moveTo>
                  <a:cubicBezTo>
                    <a:pt x="17794" y="4830"/>
                    <a:pt x="17893" y="4991"/>
                    <a:pt x="17741" y="5156"/>
                  </a:cubicBezTo>
                  <a:cubicBezTo>
                    <a:pt x="17584" y="5326"/>
                    <a:pt x="17346" y="5326"/>
                    <a:pt x="17273" y="5156"/>
                  </a:cubicBezTo>
                  <a:cubicBezTo>
                    <a:pt x="17195" y="4973"/>
                    <a:pt x="17313" y="4830"/>
                    <a:pt x="17541" y="4830"/>
                  </a:cubicBezTo>
                  <a:close/>
                  <a:moveTo>
                    <a:pt x="8618" y="18323"/>
                  </a:moveTo>
                  <a:lnTo>
                    <a:pt x="8618" y="19550"/>
                  </a:lnTo>
                  <a:lnTo>
                    <a:pt x="8618" y="19567"/>
                  </a:lnTo>
                  <a:cubicBezTo>
                    <a:pt x="8618" y="20673"/>
                    <a:pt x="8630" y="20772"/>
                    <a:pt x="8799" y="20776"/>
                  </a:cubicBezTo>
                  <a:lnTo>
                    <a:pt x="8961" y="20759"/>
                  </a:lnTo>
                  <a:cubicBezTo>
                    <a:pt x="9016" y="20741"/>
                    <a:pt x="9065" y="20712"/>
                    <a:pt x="9085" y="20682"/>
                  </a:cubicBezTo>
                  <a:cubicBezTo>
                    <a:pt x="9134" y="20611"/>
                    <a:pt x="9178" y="20611"/>
                    <a:pt x="9257" y="20682"/>
                  </a:cubicBezTo>
                  <a:cubicBezTo>
                    <a:pt x="9387" y="20799"/>
                    <a:pt x="9787" y="20802"/>
                    <a:pt x="10011" y="20716"/>
                  </a:cubicBezTo>
                  <a:cubicBezTo>
                    <a:pt x="10044" y="20691"/>
                    <a:pt x="10070" y="20672"/>
                    <a:pt x="10106" y="20639"/>
                  </a:cubicBezTo>
                  <a:cubicBezTo>
                    <a:pt x="10142" y="20607"/>
                    <a:pt x="10166" y="20581"/>
                    <a:pt x="10192" y="20553"/>
                  </a:cubicBezTo>
                  <a:cubicBezTo>
                    <a:pt x="10301" y="20367"/>
                    <a:pt x="10341" y="20072"/>
                    <a:pt x="10297" y="19790"/>
                  </a:cubicBezTo>
                  <a:cubicBezTo>
                    <a:pt x="10295" y="19775"/>
                    <a:pt x="10290" y="19770"/>
                    <a:pt x="10288" y="19756"/>
                  </a:cubicBezTo>
                  <a:cubicBezTo>
                    <a:pt x="10269" y="19656"/>
                    <a:pt x="10241" y="19557"/>
                    <a:pt x="10202" y="19473"/>
                  </a:cubicBezTo>
                  <a:cubicBezTo>
                    <a:pt x="10188" y="19442"/>
                    <a:pt x="10185" y="19429"/>
                    <a:pt x="10173" y="19404"/>
                  </a:cubicBezTo>
                  <a:cubicBezTo>
                    <a:pt x="10097" y="19273"/>
                    <a:pt x="9986" y="19186"/>
                    <a:pt x="9849" y="19147"/>
                  </a:cubicBezTo>
                  <a:cubicBezTo>
                    <a:pt x="9786" y="19145"/>
                    <a:pt x="9711" y="19149"/>
                    <a:pt x="9610" y="19155"/>
                  </a:cubicBezTo>
                  <a:lnTo>
                    <a:pt x="9181" y="19181"/>
                  </a:lnTo>
                  <a:lnTo>
                    <a:pt x="9142" y="18752"/>
                  </a:lnTo>
                  <a:cubicBezTo>
                    <a:pt x="9129" y="18557"/>
                    <a:pt x="9114" y="18451"/>
                    <a:pt x="9076" y="18392"/>
                  </a:cubicBezTo>
                  <a:cubicBezTo>
                    <a:pt x="9057" y="18363"/>
                    <a:pt x="9033" y="18342"/>
                    <a:pt x="8999" y="18332"/>
                  </a:cubicBezTo>
                  <a:cubicBezTo>
                    <a:pt x="8965" y="18322"/>
                    <a:pt x="8922" y="18323"/>
                    <a:pt x="8866" y="18323"/>
                  </a:cubicBezTo>
                  <a:lnTo>
                    <a:pt x="8618" y="18323"/>
                  </a:lnTo>
                  <a:close/>
                  <a:moveTo>
                    <a:pt x="21320" y="18323"/>
                  </a:moveTo>
                  <a:cubicBezTo>
                    <a:pt x="21179" y="18329"/>
                    <a:pt x="21091" y="18380"/>
                    <a:pt x="21091" y="18460"/>
                  </a:cubicBezTo>
                  <a:cubicBezTo>
                    <a:pt x="21091" y="18540"/>
                    <a:pt x="21179" y="18583"/>
                    <a:pt x="21320" y="18589"/>
                  </a:cubicBezTo>
                  <a:cubicBezTo>
                    <a:pt x="21395" y="18587"/>
                    <a:pt x="21458" y="18580"/>
                    <a:pt x="21501" y="18563"/>
                  </a:cubicBezTo>
                  <a:cubicBezTo>
                    <a:pt x="21506" y="18561"/>
                    <a:pt x="21516" y="18566"/>
                    <a:pt x="21520" y="18563"/>
                  </a:cubicBezTo>
                  <a:cubicBezTo>
                    <a:pt x="21571" y="18541"/>
                    <a:pt x="21596" y="18506"/>
                    <a:pt x="21596" y="18460"/>
                  </a:cubicBezTo>
                  <a:cubicBezTo>
                    <a:pt x="21596" y="18415"/>
                    <a:pt x="21571" y="18380"/>
                    <a:pt x="21520" y="18357"/>
                  </a:cubicBezTo>
                  <a:cubicBezTo>
                    <a:pt x="21516" y="18356"/>
                    <a:pt x="21506" y="18351"/>
                    <a:pt x="21501" y="18349"/>
                  </a:cubicBezTo>
                  <a:cubicBezTo>
                    <a:pt x="21458" y="18332"/>
                    <a:pt x="21395" y="18325"/>
                    <a:pt x="21320" y="18323"/>
                  </a:cubicBezTo>
                  <a:close/>
                  <a:moveTo>
                    <a:pt x="0" y="18503"/>
                  </a:moveTo>
                  <a:lnTo>
                    <a:pt x="0" y="19636"/>
                  </a:lnTo>
                  <a:lnTo>
                    <a:pt x="0" y="19644"/>
                  </a:lnTo>
                  <a:lnTo>
                    <a:pt x="0" y="20785"/>
                  </a:lnTo>
                  <a:lnTo>
                    <a:pt x="248" y="20785"/>
                  </a:lnTo>
                  <a:cubicBezTo>
                    <a:pt x="472" y="20785"/>
                    <a:pt x="497" y="20738"/>
                    <a:pt x="525" y="20348"/>
                  </a:cubicBezTo>
                  <a:cubicBezTo>
                    <a:pt x="540" y="20129"/>
                    <a:pt x="557" y="20028"/>
                    <a:pt x="611" y="19970"/>
                  </a:cubicBezTo>
                  <a:cubicBezTo>
                    <a:pt x="612" y="19968"/>
                    <a:pt x="610" y="19963"/>
                    <a:pt x="611" y="19962"/>
                  </a:cubicBezTo>
                  <a:cubicBezTo>
                    <a:pt x="651" y="19908"/>
                    <a:pt x="737" y="19898"/>
                    <a:pt x="897" y="19884"/>
                  </a:cubicBezTo>
                  <a:cubicBezTo>
                    <a:pt x="905" y="19884"/>
                    <a:pt x="909" y="19885"/>
                    <a:pt x="916" y="19884"/>
                  </a:cubicBezTo>
                  <a:cubicBezTo>
                    <a:pt x="1018" y="19877"/>
                    <a:pt x="1109" y="19878"/>
                    <a:pt x="1183" y="19893"/>
                  </a:cubicBezTo>
                  <a:cubicBezTo>
                    <a:pt x="1265" y="19907"/>
                    <a:pt x="1324" y="19942"/>
                    <a:pt x="1374" y="19987"/>
                  </a:cubicBezTo>
                  <a:cubicBezTo>
                    <a:pt x="1421" y="20030"/>
                    <a:pt x="1463" y="20084"/>
                    <a:pt x="1489" y="20159"/>
                  </a:cubicBezTo>
                  <a:cubicBezTo>
                    <a:pt x="1489" y="20160"/>
                    <a:pt x="1488" y="20166"/>
                    <a:pt x="1489" y="20167"/>
                  </a:cubicBezTo>
                  <a:cubicBezTo>
                    <a:pt x="1512" y="20237"/>
                    <a:pt x="1526" y="20314"/>
                    <a:pt x="1536" y="20416"/>
                  </a:cubicBezTo>
                  <a:cubicBezTo>
                    <a:pt x="1563" y="20672"/>
                    <a:pt x="1619" y="20743"/>
                    <a:pt x="1813" y="20768"/>
                  </a:cubicBezTo>
                  <a:cubicBezTo>
                    <a:pt x="1846" y="20772"/>
                    <a:pt x="1865" y="20775"/>
                    <a:pt x="1890" y="20776"/>
                  </a:cubicBezTo>
                  <a:cubicBezTo>
                    <a:pt x="1974" y="20762"/>
                    <a:pt x="2002" y="20670"/>
                    <a:pt x="2014" y="20553"/>
                  </a:cubicBezTo>
                  <a:cubicBezTo>
                    <a:pt x="2011" y="20495"/>
                    <a:pt x="2017" y="20476"/>
                    <a:pt x="2004" y="20373"/>
                  </a:cubicBezTo>
                  <a:cubicBezTo>
                    <a:pt x="1971" y="20108"/>
                    <a:pt x="1883" y="19902"/>
                    <a:pt x="1766" y="19824"/>
                  </a:cubicBezTo>
                  <a:cubicBezTo>
                    <a:pt x="1587" y="19707"/>
                    <a:pt x="1579" y="19699"/>
                    <a:pt x="1746" y="19533"/>
                  </a:cubicBezTo>
                  <a:cubicBezTo>
                    <a:pt x="1927" y="19353"/>
                    <a:pt x="1983" y="18990"/>
                    <a:pt x="1851" y="18812"/>
                  </a:cubicBezTo>
                  <a:cubicBezTo>
                    <a:pt x="1766" y="18697"/>
                    <a:pt x="1604" y="18623"/>
                    <a:pt x="1374" y="18572"/>
                  </a:cubicBezTo>
                  <a:cubicBezTo>
                    <a:pt x="1227" y="18549"/>
                    <a:pt x="1062" y="18531"/>
                    <a:pt x="811" y="18520"/>
                  </a:cubicBezTo>
                  <a:lnTo>
                    <a:pt x="468" y="18503"/>
                  </a:lnTo>
                  <a:lnTo>
                    <a:pt x="0" y="18503"/>
                  </a:lnTo>
                  <a:close/>
                  <a:moveTo>
                    <a:pt x="18562" y="18503"/>
                  </a:moveTo>
                  <a:lnTo>
                    <a:pt x="18562" y="19636"/>
                  </a:lnTo>
                  <a:lnTo>
                    <a:pt x="18562" y="19644"/>
                  </a:lnTo>
                  <a:cubicBezTo>
                    <a:pt x="18562" y="20708"/>
                    <a:pt x="18569" y="20785"/>
                    <a:pt x="18753" y="20785"/>
                  </a:cubicBezTo>
                  <a:cubicBezTo>
                    <a:pt x="18912" y="20785"/>
                    <a:pt x="18956" y="20704"/>
                    <a:pt x="18982" y="20390"/>
                  </a:cubicBezTo>
                  <a:lnTo>
                    <a:pt x="19010" y="20004"/>
                  </a:lnTo>
                  <a:lnTo>
                    <a:pt x="19554" y="19944"/>
                  </a:lnTo>
                  <a:cubicBezTo>
                    <a:pt x="19851" y="19912"/>
                    <a:pt x="20054" y="19855"/>
                    <a:pt x="20203" y="19764"/>
                  </a:cubicBezTo>
                  <a:cubicBezTo>
                    <a:pt x="20230" y="19748"/>
                    <a:pt x="20256" y="19731"/>
                    <a:pt x="20280" y="19713"/>
                  </a:cubicBezTo>
                  <a:cubicBezTo>
                    <a:pt x="20417" y="19600"/>
                    <a:pt x="20480" y="19447"/>
                    <a:pt x="20480" y="19232"/>
                  </a:cubicBezTo>
                  <a:cubicBezTo>
                    <a:pt x="20480" y="18720"/>
                    <a:pt x="20216" y="18562"/>
                    <a:pt x="19306" y="18520"/>
                  </a:cubicBezTo>
                  <a:lnTo>
                    <a:pt x="18991" y="18503"/>
                  </a:lnTo>
                  <a:lnTo>
                    <a:pt x="18562" y="18503"/>
                  </a:lnTo>
                  <a:close/>
                  <a:moveTo>
                    <a:pt x="849" y="18795"/>
                  </a:moveTo>
                  <a:cubicBezTo>
                    <a:pt x="1144" y="18765"/>
                    <a:pt x="1517" y="18987"/>
                    <a:pt x="1517" y="19190"/>
                  </a:cubicBezTo>
                  <a:cubicBezTo>
                    <a:pt x="1517" y="19249"/>
                    <a:pt x="1438" y="19364"/>
                    <a:pt x="1336" y="19447"/>
                  </a:cubicBezTo>
                  <a:cubicBezTo>
                    <a:pt x="1109" y="19631"/>
                    <a:pt x="619" y="19649"/>
                    <a:pt x="544" y="19473"/>
                  </a:cubicBezTo>
                  <a:cubicBezTo>
                    <a:pt x="514" y="19402"/>
                    <a:pt x="507" y="19220"/>
                    <a:pt x="525" y="19078"/>
                  </a:cubicBezTo>
                  <a:cubicBezTo>
                    <a:pt x="551" y="18871"/>
                    <a:pt x="618" y="18819"/>
                    <a:pt x="849" y="18795"/>
                  </a:cubicBezTo>
                  <a:close/>
                  <a:moveTo>
                    <a:pt x="19402" y="18795"/>
                  </a:moveTo>
                  <a:cubicBezTo>
                    <a:pt x="19723" y="18762"/>
                    <a:pt x="20079" y="18990"/>
                    <a:pt x="20079" y="19232"/>
                  </a:cubicBezTo>
                  <a:cubicBezTo>
                    <a:pt x="20079" y="19317"/>
                    <a:pt x="19990" y="19458"/>
                    <a:pt x="19888" y="19541"/>
                  </a:cubicBezTo>
                  <a:cubicBezTo>
                    <a:pt x="19662" y="19725"/>
                    <a:pt x="19181" y="19734"/>
                    <a:pt x="19106" y="19558"/>
                  </a:cubicBezTo>
                  <a:cubicBezTo>
                    <a:pt x="19076" y="19488"/>
                    <a:pt x="19069" y="19297"/>
                    <a:pt x="19087" y="19129"/>
                  </a:cubicBezTo>
                  <a:cubicBezTo>
                    <a:pt x="19114" y="18871"/>
                    <a:pt x="19157" y="18820"/>
                    <a:pt x="19402" y="18795"/>
                  </a:cubicBezTo>
                  <a:close/>
                  <a:moveTo>
                    <a:pt x="3292" y="19138"/>
                  </a:moveTo>
                  <a:cubicBezTo>
                    <a:pt x="3044" y="19141"/>
                    <a:pt x="2787" y="19198"/>
                    <a:pt x="2672" y="19301"/>
                  </a:cubicBezTo>
                  <a:cubicBezTo>
                    <a:pt x="2502" y="19453"/>
                    <a:pt x="2513" y="19461"/>
                    <a:pt x="2729" y="19490"/>
                  </a:cubicBezTo>
                  <a:cubicBezTo>
                    <a:pt x="2854" y="19506"/>
                    <a:pt x="3024" y="19469"/>
                    <a:pt x="3111" y="19404"/>
                  </a:cubicBezTo>
                  <a:cubicBezTo>
                    <a:pt x="3187" y="19347"/>
                    <a:pt x="3243" y="19343"/>
                    <a:pt x="3302" y="19370"/>
                  </a:cubicBezTo>
                  <a:cubicBezTo>
                    <a:pt x="3305" y="19370"/>
                    <a:pt x="3308" y="19369"/>
                    <a:pt x="3312" y="19370"/>
                  </a:cubicBezTo>
                  <a:cubicBezTo>
                    <a:pt x="3357" y="19373"/>
                    <a:pt x="3392" y="19398"/>
                    <a:pt x="3445" y="19455"/>
                  </a:cubicBezTo>
                  <a:cubicBezTo>
                    <a:pt x="3471" y="19483"/>
                    <a:pt x="3479" y="19514"/>
                    <a:pt x="3493" y="19541"/>
                  </a:cubicBezTo>
                  <a:cubicBezTo>
                    <a:pt x="3681" y="19774"/>
                    <a:pt x="3597" y="19867"/>
                    <a:pt x="3187" y="19867"/>
                  </a:cubicBezTo>
                  <a:cubicBezTo>
                    <a:pt x="3081" y="19867"/>
                    <a:pt x="2978" y="19887"/>
                    <a:pt x="2882" y="19919"/>
                  </a:cubicBezTo>
                  <a:cubicBezTo>
                    <a:pt x="2786" y="19950"/>
                    <a:pt x="2696" y="20000"/>
                    <a:pt x="2634" y="20056"/>
                  </a:cubicBezTo>
                  <a:cubicBezTo>
                    <a:pt x="2545" y="20136"/>
                    <a:pt x="2500" y="20200"/>
                    <a:pt x="2472" y="20262"/>
                  </a:cubicBezTo>
                  <a:cubicBezTo>
                    <a:pt x="2463" y="20285"/>
                    <a:pt x="2447" y="20307"/>
                    <a:pt x="2443" y="20330"/>
                  </a:cubicBezTo>
                  <a:cubicBezTo>
                    <a:pt x="2435" y="20407"/>
                    <a:pt x="2469" y="20488"/>
                    <a:pt x="2539" y="20605"/>
                  </a:cubicBezTo>
                  <a:cubicBezTo>
                    <a:pt x="2655" y="20800"/>
                    <a:pt x="3287" y="20856"/>
                    <a:pt x="3407" y="20682"/>
                  </a:cubicBezTo>
                  <a:cubicBezTo>
                    <a:pt x="3456" y="20611"/>
                    <a:pt x="3499" y="20611"/>
                    <a:pt x="3579" y="20682"/>
                  </a:cubicBezTo>
                  <a:cubicBezTo>
                    <a:pt x="3636" y="20733"/>
                    <a:pt x="3758" y="20772"/>
                    <a:pt x="3855" y="20776"/>
                  </a:cubicBezTo>
                  <a:lnTo>
                    <a:pt x="3884" y="20776"/>
                  </a:lnTo>
                  <a:cubicBezTo>
                    <a:pt x="4033" y="20772"/>
                    <a:pt x="4056" y="20684"/>
                    <a:pt x="4056" y="20107"/>
                  </a:cubicBezTo>
                  <a:cubicBezTo>
                    <a:pt x="4056" y="19901"/>
                    <a:pt x="4045" y="19767"/>
                    <a:pt x="4027" y="19644"/>
                  </a:cubicBezTo>
                  <a:cubicBezTo>
                    <a:pt x="4018" y="19586"/>
                    <a:pt x="4002" y="19533"/>
                    <a:pt x="3989" y="19490"/>
                  </a:cubicBezTo>
                  <a:cubicBezTo>
                    <a:pt x="3970" y="19425"/>
                    <a:pt x="3952" y="19373"/>
                    <a:pt x="3922" y="19335"/>
                  </a:cubicBezTo>
                  <a:cubicBezTo>
                    <a:pt x="3906" y="19312"/>
                    <a:pt x="3886" y="19284"/>
                    <a:pt x="3865" y="19267"/>
                  </a:cubicBezTo>
                  <a:cubicBezTo>
                    <a:pt x="3746" y="19178"/>
                    <a:pt x="3527" y="19135"/>
                    <a:pt x="3292" y="19138"/>
                  </a:cubicBezTo>
                  <a:close/>
                  <a:moveTo>
                    <a:pt x="5268" y="19138"/>
                  </a:moveTo>
                  <a:cubicBezTo>
                    <a:pt x="5145" y="19138"/>
                    <a:pt x="5041" y="19148"/>
                    <a:pt x="4953" y="19164"/>
                  </a:cubicBezTo>
                  <a:cubicBezTo>
                    <a:pt x="4933" y="19169"/>
                    <a:pt x="4914" y="19174"/>
                    <a:pt x="4896" y="19181"/>
                  </a:cubicBezTo>
                  <a:cubicBezTo>
                    <a:pt x="4869" y="19187"/>
                    <a:pt x="4852" y="19198"/>
                    <a:pt x="4829" y="19207"/>
                  </a:cubicBezTo>
                  <a:cubicBezTo>
                    <a:pt x="4752" y="19242"/>
                    <a:pt x="4689" y="19287"/>
                    <a:pt x="4638" y="19344"/>
                  </a:cubicBezTo>
                  <a:cubicBezTo>
                    <a:pt x="4588" y="19423"/>
                    <a:pt x="4563" y="19517"/>
                    <a:pt x="4581" y="19653"/>
                  </a:cubicBezTo>
                  <a:cubicBezTo>
                    <a:pt x="4593" y="19744"/>
                    <a:pt x="4623" y="19814"/>
                    <a:pt x="4676" y="19867"/>
                  </a:cubicBezTo>
                  <a:cubicBezTo>
                    <a:pt x="4691" y="19879"/>
                    <a:pt x="4698" y="19890"/>
                    <a:pt x="4714" y="19902"/>
                  </a:cubicBezTo>
                  <a:cubicBezTo>
                    <a:pt x="4787" y="19955"/>
                    <a:pt x="4891" y="20001"/>
                    <a:pt x="5067" y="20056"/>
                  </a:cubicBezTo>
                  <a:cubicBezTo>
                    <a:pt x="5399" y="20159"/>
                    <a:pt x="5526" y="20244"/>
                    <a:pt x="5526" y="20373"/>
                  </a:cubicBezTo>
                  <a:cubicBezTo>
                    <a:pt x="5526" y="20374"/>
                    <a:pt x="5526" y="20381"/>
                    <a:pt x="5526" y="20382"/>
                  </a:cubicBezTo>
                  <a:cubicBezTo>
                    <a:pt x="5526" y="20396"/>
                    <a:pt x="5509" y="20403"/>
                    <a:pt x="5506" y="20416"/>
                  </a:cubicBezTo>
                  <a:cubicBezTo>
                    <a:pt x="5498" y="20452"/>
                    <a:pt x="5493" y="20486"/>
                    <a:pt x="5468" y="20511"/>
                  </a:cubicBezTo>
                  <a:cubicBezTo>
                    <a:pt x="5460" y="20518"/>
                    <a:pt x="5449" y="20521"/>
                    <a:pt x="5440" y="20528"/>
                  </a:cubicBezTo>
                  <a:cubicBezTo>
                    <a:pt x="5406" y="20553"/>
                    <a:pt x="5372" y="20571"/>
                    <a:pt x="5325" y="20579"/>
                  </a:cubicBezTo>
                  <a:cubicBezTo>
                    <a:pt x="5309" y="20582"/>
                    <a:pt x="5295" y="20578"/>
                    <a:pt x="5277" y="20579"/>
                  </a:cubicBezTo>
                  <a:cubicBezTo>
                    <a:pt x="5241" y="20580"/>
                    <a:pt x="5201" y="20580"/>
                    <a:pt x="5163" y="20571"/>
                  </a:cubicBezTo>
                  <a:cubicBezTo>
                    <a:pt x="5128" y="20563"/>
                    <a:pt x="5100" y="20545"/>
                    <a:pt x="5067" y="20528"/>
                  </a:cubicBezTo>
                  <a:cubicBezTo>
                    <a:pt x="5048" y="20517"/>
                    <a:pt x="5029" y="20516"/>
                    <a:pt x="5010" y="20502"/>
                  </a:cubicBezTo>
                  <a:cubicBezTo>
                    <a:pt x="4858" y="20388"/>
                    <a:pt x="4477" y="20317"/>
                    <a:pt x="4466" y="20399"/>
                  </a:cubicBezTo>
                  <a:cubicBezTo>
                    <a:pt x="4467" y="20407"/>
                    <a:pt x="4474" y="20417"/>
                    <a:pt x="4476" y="20425"/>
                  </a:cubicBezTo>
                  <a:cubicBezTo>
                    <a:pt x="4488" y="20459"/>
                    <a:pt x="4545" y="20530"/>
                    <a:pt x="4629" y="20614"/>
                  </a:cubicBezTo>
                  <a:cubicBezTo>
                    <a:pt x="4747" y="20731"/>
                    <a:pt x="4942" y="20785"/>
                    <a:pt x="5287" y="20785"/>
                  </a:cubicBezTo>
                  <a:cubicBezTo>
                    <a:pt x="5694" y="20785"/>
                    <a:pt x="5801" y="20748"/>
                    <a:pt x="5936" y="20562"/>
                  </a:cubicBezTo>
                  <a:cubicBezTo>
                    <a:pt x="6157" y="20258"/>
                    <a:pt x="6012" y="20043"/>
                    <a:pt x="5459" y="19867"/>
                  </a:cubicBezTo>
                  <a:cubicBezTo>
                    <a:pt x="5450" y="19864"/>
                    <a:pt x="5448" y="19861"/>
                    <a:pt x="5440" y="19859"/>
                  </a:cubicBezTo>
                  <a:cubicBezTo>
                    <a:pt x="5435" y="19857"/>
                    <a:pt x="5426" y="19852"/>
                    <a:pt x="5421" y="19850"/>
                  </a:cubicBezTo>
                  <a:cubicBezTo>
                    <a:pt x="5201" y="19786"/>
                    <a:pt x="5049" y="19682"/>
                    <a:pt x="5010" y="19593"/>
                  </a:cubicBezTo>
                  <a:cubicBezTo>
                    <a:pt x="5007" y="19586"/>
                    <a:pt x="4993" y="19582"/>
                    <a:pt x="4991" y="19576"/>
                  </a:cubicBezTo>
                  <a:cubicBezTo>
                    <a:pt x="4987" y="19554"/>
                    <a:pt x="4999" y="19543"/>
                    <a:pt x="5001" y="19524"/>
                  </a:cubicBezTo>
                  <a:cubicBezTo>
                    <a:pt x="4998" y="19496"/>
                    <a:pt x="4994" y="19471"/>
                    <a:pt x="5010" y="19447"/>
                  </a:cubicBezTo>
                  <a:cubicBezTo>
                    <a:pt x="5027" y="19420"/>
                    <a:pt x="5056" y="19402"/>
                    <a:pt x="5087" y="19387"/>
                  </a:cubicBezTo>
                  <a:cubicBezTo>
                    <a:pt x="5104" y="19377"/>
                    <a:pt x="5102" y="19360"/>
                    <a:pt x="5125" y="19353"/>
                  </a:cubicBezTo>
                  <a:cubicBezTo>
                    <a:pt x="5220" y="19320"/>
                    <a:pt x="5384" y="19346"/>
                    <a:pt x="5487" y="19404"/>
                  </a:cubicBezTo>
                  <a:cubicBezTo>
                    <a:pt x="5704" y="19525"/>
                    <a:pt x="5984" y="19537"/>
                    <a:pt x="5984" y="19430"/>
                  </a:cubicBezTo>
                  <a:cubicBezTo>
                    <a:pt x="5984" y="19252"/>
                    <a:pt x="5706" y="19138"/>
                    <a:pt x="5268" y="19138"/>
                  </a:cubicBezTo>
                  <a:close/>
                  <a:moveTo>
                    <a:pt x="6671" y="19138"/>
                  </a:moveTo>
                  <a:cubicBezTo>
                    <a:pt x="6504" y="19138"/>
                    <a:pt x="6489" y="19248"/>
                    <a:pt x="6489" y="20313"/>
                  </a:cubicBezTo>
                  <a:lnTo>
                    <a:pt x="6489" y="20373"/>
                  </a:lnTo>
                  <a:cubicBezTo>
                    <a:pt x="6492" y="20989"/>
                    <a:pt x="6518" y="21515"/>
                    <a:pt x="6556" y="21549"/>
                  </a:cubicBezTo>
                  <a:cubicBezTo>
                    <a:pt x="6599" y="21587"/>
                    <a:pt x="6648" y="21596"/>
                    <a:pt x="6690" y="21600"/>
                  </a:cubicBezTo>
                  <a:lnTo>
                    <a:pt x="6718" y="21600"/>
                  </a:lnTo>
                  <a:cubicBezTo>
                    <a:pt x="6849" y="21589"/>
                    <a:pt x="6961" y="21425"/>
                    <a:pt x="6995" y="21145"/>
                  </a:cubicBezTo>
                  <a:lnTo>
                    <a:pt x="7043" y="20742"/>
                  </a:lnTo>
                  <a:lnTo>
                    <a:pt x="7472" y="20768"/>
                  </a:lnTo>
                  <a:cubicBezTo>
                    <a:pt x="7663" y="20780"/>
                    <a:pt x="7765" y="20775"/>
                    <a:pt x="7845" y="20742"/>
                  </a:cubicBezTo>
                  <a:cubicBezTo>
                    <a:pt x="7845" y="20742"/>
                    <a:pt x="7853" y="20743"/>
                    <a:pt x="7854" y="20742"/>
                  </a:cubicBezTo>
                  <a:cubicBezTo>
                    <a:pt x="7885" y="20728"/>
                    <a:pt x="7915" y="20708"/>
                    <a:pt x="7940" y="20682"/>
                  </a:cubicBezTo>
                  <a:cubicBezTo>
                    <a:pt x="8003" y="20624"/>
                    <a:pt x="8048" y="20538"/>
                    <a:pt x="8083" y="20442"/>
                  </a:cubicBezTo>
                  <a:cubicBezTo>
                    <a:pt x="8091" y="20425"/>
                    <a:pt x="8104" y="20408"/>
                    <a:pt x="8112" y="20390"/>
                  </a:cubicBezTo>
                  <a:cubicBezTo>
                    <a:pt x="8147" y="20271"/>
                    <a:pt x="8160" y="20134"/>
                    <a:pt x="8160" y="19962"/>
                  </a:cubicBezTo>
                  <a:cubicBezTo>
                    <a:pt x="8160" y="19858"/>
                    <a:pt x="8150" y="19778"/>
                    <a:pt x="8140" y="19696"/>
                  </a:cubicBezTo>
                  <a:cubicBezTo>
                    <a:pt x="8076" y="19477"/>
                    <a:pt x="7978" y="19275"/>
                    <a:pt x="7873" y="19215"/>
                  </a:cubicBezTo>
                  <a:cubicBezTo>
                    <a:pt x="7693" y="19112"/>
                    <a:pt x="7216" y="19128"/>
                    <a:pt x="7138" y="19241"/>
                  </a:cubicBezTo>
                  <a:cubicBezTo>
                    <a:pt x="7089" y="19312"/>
                    <a:pt x="7046" y="19312"/>
                    <a:pt x="6967" y="19241"/>
                  </a:cubicBezTo>
                  <a:cubicBezTo>
                    <a:pt x="6906" y="19186"/>
                    <a:pt x="6771" y="19138"/>
                    <a:pt x="6671" y="19138"/>
                  </a:cubicBezTo>
                  <a:close/>
                  <a:moveTo>
                    <a:pt x="12969" y="19138"/>
                  </a:moveTo>
                  <a:cubicBezTo>
                    <a:pt x="12945" y="19138"/>
                    <a:pt x="12921" y="19150"/>
                    <a:pt x="12903" y="19155"/>
                  </a:cubicBezTo>
                  <a:cubicBezTo>
                    <a:pt x="12889" y="19159"/>
                    <a:pt x="12875" y="19156"/>
                    <a:pt x="12864" y="19164"/>
                  </a:cubicBezTo>
                  <a:cubicBezTo>
                    <a:pt x="12858" y="19169"/>
                    <a:pt x="12851" y="19191"/>
                    <a:pt x="12845" y="19198"/>
                  </a:cubicBezTo>
                  <a:cubicBezTo>
                    <a:pt x="12829" y="19219"/>
                    <a:pt x="12817" y="19233"/>
                    <a:pt x="12807" y="19275"/>
                  </a:cubicBezTo>
                  <a:cubicBezTo>
                    <a:pt x="12781" y="19387"/>
                    <a:pt x="12778" y="19591"/>
                    <a:pt x="12778" y="19962"/>
                  </a:cubicBezTo>
                  <a:cubicBezTo>
                    <a:pt x="12778" y="20367"/>
                    <a:pt x="12775" y="20570"/>
                    <a:pt x="12807" y="20674"/>
                  </a:cubicBezTo>
                  <a:cubicBezTo>
                    <a:pt x="12814" y="20696"/>
                    <a:pt x="12835" y="20703"/>
                    <a:pt x="12845" y="20716"/>
                  </a:cubicBezTo>
                  <a:cubicBezTo>
                    <a:pt x="12859" y="20735"/>
                    <a:pt x="12862" y="20761"/>
                    <a:pt x="12883" y="20768"/>
                  </a:cubicBezTo>
                  <a:cubicBezTo>
                    <a:pt x="12920" y="20781"/>
                    <a:pt x="12971" y="20785"/>
                    <a:pt x="13036" y="20785"/>
                  </a:cubicBezTo>
                  <a:cubicBezTo>
                    <a:pt x="13183" y="20784"/>
                    <a:pt x="13236" y="20698"/>
                    <a:pt x="13265" y="20528"/>
                  </a:cubicBezTo>
                  <a:cubicBezTo>
                    <a:pt x="13270" y="20450"/>
                    <a:pt x="13282" y="20408"/>
                    <a:pt x="13275" y="20253"/>
                  </a:cubicBezTo>
                  <a:cubicBezTo>
                    <a:pt x="13248" y="19655"/>
                    <a:pt x="13315" y="19507"/>
                    <a:pt x="13599" y="19507"/>
                  </a:cubicBezTo>
                  <a:cubicBezTo>
                    <a:pt x="13616" y="19507"/>
                    <a:pt x="13613" y="19500"/>
                    <a:pt x="13628" y="19498"/>
                  </a:cubicBezTo>
                  <a:cubicBezTo>
                    <a:pt x="13719" y="19468"/>
                    <a:pt x="13772" y="19402"/>
                    <a:pt x="13781" y="19292"/>
                  </a:cubicBezTo>
                  <a:cubicBezTo>
                    <a:pt x="13765" y="19194"/>
                    <a:pt x="13688" y="19142"/>
                    <a:pt x="13599" y="19147"/>
                  </a:cubicBezTo>
                  <a:cubicBezTo>
                    <a:pt x="13576" y="19160"/>
                    <a:pt x="13573" y="19154"/>
                    <a:pt x="13542" y="19172"/>
                  </a:cubicBezTo>
                  <a:cubicBezTo>
                    <a:pt x="13515" y="19188"/>
                    <a:pt x="13499" y="19195"/>
                    <a:pt x="13475" y="19207"/>
                  </a:cubicBezTo>
                  <a:cubicBezTo>
                    <a:pt x="13460" y="19220"/>
                    <a:pt x="13440" y="19223"/>
                    <a:pt x="13427" y="19241"/>
                  </a:cubicBezTo>
                  <a:cubicBezTo>
                    <a:pt x="13378" y="19312"/>
                    <a:pt x="13335" y="19312"/>
                    <a:pt x="13256" y="19241"/>
                  </a:cubicBezTo>
                  <a:cubicBezTo>
                    <a:pt x="13253" y="19238"/>
                    <a:pt x="13240" y="19235"/>
                    <a:pt x="13237" y="19232"/>
                  </a:cubicBezTo>
                  <a:cubicBezTo>
                    <a:pt x="13234" y="19229"/>
                    <a:pt x="13221" y="19227"/>
                    <a:pt x="13217" y="19224"/>
                  </a:cubicBezTo>
                  <a:cubicBezTo>
                    <a:pt x="13152" y="19180"/>
                    <a:pt x="13056" y="19139"/>
                    <a:pt x="12969" y="19138"/>
                  </a:cubicBezTo>
                  <a:close/>
                  <a:moveTo>
                    <a:pt x="14391" y="19138"/>
                  </a:moveTo>
                  <a:cubicBezTo>
                    <a:pt x="14367" y="19138"/>
                    <a:pt x="14343" y="19150"/>
                    <a:pt x="14324" y="19155"/>
                  </a:cubicBezTo>
                  <a:cubicBezTo>
                    <a:pt x="14311" y="19159"/>
                    <a:pt x="14297" y="19156"/>
                    <a:pt x="14286" y="19164"/>
                  </a:cubicBezTo>
                  <a:cubicBezTo>
                    <a:pt x="14280" y="19169"/>
                    <a:pt x="14273" y="19191"/>
                    <a:pt x="14267" y="19198"/>
                  </a:cubicBezTo>
                  <a:cubicBezTo>
                    <a:pt x="14251" y="19219"/>
                    <a:pt x="14239" y="19233"/>
                    <a:pt x="14229" y="19275"/>
                  </a:cubicBezTo>
                  <a:cubicBezTo>
                    <a:pt x="14203" y="19387"/>
                    <a:pt x="14200" y="19591"/>
                    <a:pt x="14200" y="19962"/>
                  </a:cubicBezTo>
                  <a:cubicBezTo>
                    <a:pt x="14200" y="20338"/>
                    <a:pt x="14202" y="20545"/>
                    <a:pt x="14229" y="20656"/>
                  </a:cubicBezTo>
                  <a:cubicBezTo>
                    <a:pt x="14238" y="20694"/>
                    <a:pt x="14252" y="20706"/>
                    <a:pt x="14267" y="20725"/>
                  </a:cubicBezTo>
                  <a:cubicBezTo>
                    <a:pt x="14277" y="20736"/>
                    <a:pt x="14283" y="20753"/>
                    <a:pt x="14296" y="20759"/>
                  </a:cubicBezTo>
                  <a:cubicBezTo>
                    <a:pt x="14310" y="20767"/>
                    <a:pt x="14335" y="20774"/>
                    <a:pt x="14353" y="20776"/>
                  </a:cubicBezTo>
                  <a:cubicBezTo>
                    <a:pt x="14372" y="20779"/>
                    <a:pt x="14386" y="20776"/>
                    <a:pt x="14410" y="20776"/>
                  </a:cubicBezTo>
                  <a:cubicBezTo>
                    <a:pt x="14563" y="20769"/>
                    <a:pt x="14595" y="20682"/>
                    <a:pt x="14620" y="20210"/>
                  </a:cubicBezTo>
                  <a:cubicBezTo>
                    <a:pt x="14644" y="19762"/>
                    <a:pt x="14679" y="19658"/>
                    <a:pt x="14849" y="19567"/>
                  </a:cubicBezTo>
                  <a:cubicBezTo>
                    <a:pt x="14860" y="19560"/>
                    <a:pt x="14875" y="19555"/>
                    <a:pt x="14888" y="19550"/>
                  </a:cubicBezTo>
                  <a:cubicBezTo>
                    <a:pt x="14904" y="19542"/>
                    <a:pt x="14917" y="19532"/>
                    <a:pt x="14935" y="19524"/>
                  </a:cubicBezTo>
                  <a:cubicBezTo>
                    <a:pt x="15083" y="19460"/>
                    <a:pt x="15194" y="19356"/>
                    <a:pt x="15202" y="19284"/>
                  </a:cubicBezTo>
                  <a:cubicBezTo>
                    <a:pt x="15203" y="19279"/>
                    <a:pt x="15212" y="19272"/>
                    <a:pt x="15212" y="19267"/>
                  </a:cubicBezTo>
                  <a:cubicBezTo>
                    <a:pt x="15209" y="19176"/>
                    <a:pt x="15109" y="19143"/>
                    <a:pt x="15012" y="19155"/>
                  </a:cubicBezTo>
                  <a:cubicBezTo>
                    <a:pt x="14989" y="19168"/>
                    <a:pt x="14993" y="19155"/>
                    <a:pt x="14964" y="19172"/>
                  </a:cubicBezTo>
                  <a:cubicBezTo>
                    <a:pt x="14940" y="19187"/>
                    <a:pt x="14919" y="19187"/>
                    <a:pt x="14897" y="19198"/>
                  </a:cubicBezTo>
                  <a:cubicBezTo>
                    <a:pt x="14880" y="19211"/>
                    <a:pt x="14862" y="19222"/>
                    <a:pt x="14849" y="19241"/>
                  </a:cubicBezTo>
                  <a:cubicBezTo>
                    <a:pt x="14800" y="19312"/>
                    <a:pt x="14747" y="19312"/>
                    <a:pt x="14668" y="19241"/>
                  </a:cubicBezTo>
                  <a:cubicBezTo>
                    <a:pt x="14665" y="19238"/>
                    <a:pt x="14662" y="19235"/>
                    <a:pt x="14659" y="19232"/>
                  </a:cubicBezTo>
                  <a:cubicBezTo>
                    <a:pt x="14657" y="19231"/>
                    <a:pt x="14650" y="19233"/>
                    <a:pt x="14649" y="19232"/>
                  </a:cubicBezTo>
                  <a:cubicBezTo>
                    <a:pt x="14646" y="19229"/>
                    <a:pt x="14643" y="19227"/>
                    <a:pt x="14639" y="19224"/>
                  </a:cubicBezTo>
                  <a:cubicBezTo>
                    <a:pt x="14574" y="19180"/>
                    <a:pt x="14478" y="19139"/>
                    <a:pt x="14391" y="19138"/>
                  </a:cubicBezTo>
                  <a:close/>
                  <a:moveTo>
                    <a:pt x="21348" y="19138"/>
                  </a:moveTo>
                  <a:cubicBezTo>
                    <a:pt x="21097" y="19138"/>
                    <a:pt x="21091" y="19147"/>
                    <a:pt x="21091" y="19962"/>
                  </a:cubicBezTo>
                  <a:cubicBezTo>
                    <a:pt x="21091" y="20776"/>
                    <a:pt x="21097" y="20785"/>
                    <a:pt x="21348" y="20785"/>
                  </a:cubicBezTo>
                  <a:cubicBezTo>
                    <a:pt x="21600" y="20785"/>
                    <a:pt x="21596" y="20776"/>
                    <a:pt x="21596" y="19962"/>
                  </a:cubicBezTo>
                  <a:cubicBezTo>
                    <a:pt x="21596" y="19147"/>
                    <a:pt x="21600" y="19138"/>
                    <a:pt x="21348" y="19138"/>
                  </a:cubicBezTo>
                  <a:close/>
                  <a:moveTo>
                    <a:pt x="11557" y="19147"/>
                  </a:moveTo>
                  <a:cubicBezTo>
                    <a:pt x="11371" y="19147"/>
                    <a:pt x="11189" y="19172"/>
                    <a:pt x="11118" y="19207"/>
                  </a:cubicBezTo>
                  <a:cubicBezTo>
                    <a:pt x="11099" y="19216"/>
                    <a:pt x="11078" y="19230"/>
                    <a:pt x="11061" y="19241"/>
                  </a:cubicBezTo>
                  <a:cubicBezTo>
                    <a:pt x="10704" y="19500"/>
                    <a:pt x="10642" y="20276"/>
                    <a:pt x="10965" y="20588"/>
                  </a:cubicBezTo>
                  <a:cubicBezTo>
                    <a:pt x="11140" y="20757"/>
                    <a:pt x="11264" y="20790"/>
                    <a:pt x="11691" y="20768"/>
                  </a:cubicBezTo>
                  <a:cubicBezTo>
                    <a:pt x="12006" y="20751"/>
                    <a:pt x="12207" y="20682"/>
                    <a:pt x="12254" y="20622"/>
                  </a:cubicBezTo>
                  <a:cubicBezTo>
                    <a:pt x="12301" y="20562"/>
                    <a:pt x="12193" y="20511"/>
                    <a:pt x="11891" y="20511"/>
                  </a:cubicBezTo>
                  <a:cubicBezTo>
                    <a:pt x="11820" y="20511"/>
                    <a:pt x="11762" y="20494"/>
                    <a:pt x="11700" y="20485"/>
                  </a:cubicBezTo>
                  <a:cubicBezTo>
                    <a:pt x="11549" y="20477"/>
                    <a:pt x="11429" y="20450"/>
                    <a:pt x="11366" y="20382"/>
                  </a:cubicBezTo>
                  <a:cubicBezTo>
                    <a:pt x="11357" y="20372"/>
                    <a:pt x="11355" y="20366"/>
                    <a:pt x="11347" y="20356"/>
                  </a:cubicBezTo>
                  <a:cubicBezTo>
                    <a:pt x="11339" y="20350"/>
                    <a:pt x="11325" y="20346"/>
                    <a:pt x="11318" y="20339"/>
                  </a:cubicBezTo>
                  <a:cubicBezTo>
                    <a:pt x="11088" y="20110"/>
                    <a:pt x="11201" y="20056"/>
                    <a:pt x="11834" y="20056"/>
                  </a:cubicBezTo>
                  <a:cubicBezTo>
                    <a:pt x="12014" y="20056"/>
                    <a:pt x="12087" y="20043"/>
                    <a:pt x="12168" y="20030"/>
                  </a:cubicBezTo>
                  <a:cubicBezTo>
                    <a:pt x="12195" y="20026"/>
                    <a:pt x="12264" y="20029"/>
                    <a:pt x="12282" y="20022"/>
                  </a:cubicBezTo>
                  <a:cubicBezTo>
                    <a:pt x="12304" y="20014"/>
                    <a:pt x="12317" y="19999"/>
                    <a:pt x="12330" y="19987"/>
                  </a:cubicBezTo>
                  <a:cubicBezTo>
                    <a:pt x="12342" y="19974"/>
                    <a:pt x="12353" y="19964"/>
                    <a:pt x="12359" y="19944"/>
                  </a:cubicBezTo>
                  <a:cubicBezTo>
                    <a:pt x="12361" y="19937"/>
                    <a:pt x="12357" y="19927"/>
                    <a:pt x="12359" y="19919"/>
                  </a:cubicBezTo>
                  <a:cubicBezTo>
                    <a:pt x="12362" y="19901"/>
                    <a:pt x="12367" y="19873"/>
                    <a:pt x="12368" y="19850"/>
                  </a:cubicBezTo>
                  <a:cubicBezTo>
                    <a:pt x="12362" y="19644"/>
                    <a:pt x="12200" y="19344"/>
                    <a:pt x="12044" y="19232"/>
                  </a:cubicBezTo>
                  <a:cubicBezTo>
                    <a:pt x="12025" y="19222"/>
                    <a:pt x="12007" y="19215"/>
                    <a:pt x="11986" y="19207"/>
                  </a:cubicBezTo>
                  <a:cubicBezTo>
                    <a:pt x="11909" y="19174"/>
                    <a:pt x="11736" y="19147"/>
                    <a:pt x="11557" y="19147"/>
                  </a:cubicBezTo>
                  <a:close/>
                  <a:moveTo>
                    <a:pt x="17044" y="19147"/>
                  </a:moveTo>
                  <a:lnTo>
                    <a:pt x="16958" y="19155"/>
                  </a:lnTo>
                  <a:cubicBezTo>
                    <a:pt x="16873" y="19164"/>
                    <a:pt x="16818" y="19192"/>
                    <a:pt x="16768" y="19224"/>
                  </a:cubicBezTo>
                  <a:cubicBezTo>
                    <a:pt x="16716" y="19277"/>
                    <a:pt x="16678" y="19353"/>
                    <a:pt x="16634" y="19481"/>
                  </a:cubicBezTo>
                  <a:cubicBezTo>
                    <a:pt x="16410" y="20136"/>
                    <a:pt x="16437" y="20097"/>
                    <a:pt x="16281" y="19953"/>
                  </a:cubicBezTo>
                  <a:cubicBezTo>
                    <a:pt x="16203" y="19881"/>
                    <a:pt x="16101" y="19682"/>
                    <a:pt x="16052" y="19507"/>
                  </a:cubicBezTo>
                  <a:cubicBezTo>
                    <a:pt x="15988" y="19280"/>
                    <a:pt x="15895" y="19176"/>
                    <a:pt x="15737" y="19155"/>
                  </a:cubicBezTo>
                  <a:cubicBezTo>
                    <a:pt x="15693" y="19149"/>
                    <a:pt x="15657" y="19153"/>
                    <a:pt x="15622" y="19155"/>
                  </a:cubicBezTo>
                  <a:cubicBezTo>
                    <a:pt x="15563" y="19168"/>
                    <a:pt x="15522" y="19192"/>
                    <a:pt x="15517" y="19215"/>
                  </a:cubicBezTo>
                  <a:cubicBezTo>
                    <a:pt x="15523" y="19265"/>
                    <a:pt x="15664" y="19662"/>
                    <a:pt x="15842" y="20125"/>
                  </a:cubicBezTo>
                  <a:lnTo>
                    <a:pt x="16176" y="20982"/>
                  </a:lnTo>
                  <a:lnTo>
                    <a:pt x="15985" y="21120"/>
                  </a:lnTo>
                  <a:cubicBezTo>
                    <a:pt x="15959" y="21164"/>
                    <a:pt x="15922" y="21189"/>
                    <a:pt x="15871" y="21205"/>
                  </a:cubicBezTo>
                  <a:cubicBezTo>
                    <a:pt x="15750" y="21299"/>
                    <a:pt x="15654" y="21400"/>
                    <a:pt x="15632" y="21463"/>
                  </a:cubicBezTo>
                  <a:cubicBezTo>
                    <a:pt x="15653" y="21536"/>
                    <a:pt x="15715" y="21578"/>
                    <a:pt x="15804" y="21591"/>
                  </a:cubicBezTo>
                  <a:cubicBezTo>
                    <a:pt x="15910" y="21585"/>
                    <a:pt x="16041" y="21541"/>
                    <a:pt x="16157" y="21463"/>
                  </a:cubicBezTo>
                  <a:cubicBezTo>
                    <a:pt x="16262" y="21391"/>
                    <a:pt x="16551" y="20840"/>
                    <a:pt x="16787" y="20236"/>
                  </a:cubicBezTo>
                  <a:cubicBezTo>
                    <a:pt x="17157" y="19286"/>
                    <a:pt x="17190" y="19164"/>
                    <a:pt x="17044" y="19147"/>
                  </a:cubicBezTo>
                  <a:close/>
                  <a:moveTo>
                    <a:pt x="7367" y="19421"/>
                  </a:moveTo>
                  <a:cubicBezTo>
                    <a:pt x="7549" y="19456"/>
                    <a:pt x="7668" y="19655"/>
                    <a:pt x="7692" y="19987"/>
                  </a:cubicBezTo>
                  <a:cubicBezTo>
                    <a:pt x="7726" y="20454"/>
                    <a:pt x="7503" y="20662"/>
                    <a:pt x="7167" y="20493"/>
                  </a:cubicBezTo>
                  <a:cubicBezTo>
                    <a:pt x="6924" y="20371"/>
                    <a:pt x="6916" y="19530"/>
                    <a:pt x="7157" y="19447"/>
                  </a:cubicBezTo>
                  <a:cubicBezTo>
                    <a:pt x="7231" y="19421"/>
                    <a:pt x="7307" y="19409"/>
                    <a:pt x="7367" y="19421"/>
                  </a:cubicBezTo>
                  <a:close/>
                  <a:moveTo>
                    <a:pt x="9505" y="19421"/>
                  </a:moveTo>
                  <a:cubicBezTo>
                    <a:pt x="9688" y="19456"/>
                    <a:pt x="9782" y="19657"/>
                    <a:pt x="9782" y="20013"/>
                  </a:cubicBezTo>
                  <a:cubicBezTo>
                    <a:pt x="9782" y="20422"/>
                    <a:pt x="9761" y="20460"/>
                    <a:pt x="9524" y="20485"/>
                  </a:cubicBezTo>
                  <a:cubicBezTo>
                    <a:pt x="9173" y="20522"/>
                    <a:pt x="9123" y="20458"/>
                    <a:pt x="9123" y="19944"/>
                  </a:cubicBezTo>
                  <a:cubicBezTo>
                    <a:pt x="9123" y="19618"/>
                    <a:pt x="9173" y="19489"/>
                    <a:pt x="9295" y="19447"/>
                  </a:cubicBezTo>
                  <a:cubicBezTo>
                    <a:pt x="9374" y="19420"/>
                    <a:pt x="9444" y="19409"/>
                    <a:pt x="9505" y="19421"/>
                  </a:cubicBezTo>
                  <a:close/>
                  <a:moveTo>
                    <a:pt x="11547" y="19447"/>
                  </a:moveTo>
                  <a:cubicBezTo>
                    <a:pt x="11603" y="19431"/>
                    <a:pt x="11659" y="19430"/>
                    <a:pt x="11710" y="19447"/>
                  </a:cubicBezTo>
                  <a:cubicBezTo>
                    <a:pt x="11802" y="19479"/>
                    <a:pt x="11862" y="19573"/>
                    <a:pt x="11843" y="19661"/>
                  </a:cubicBezTo>
                  <a:cubicBezTo>
                    <a:pt x="11804" y="19846"/>
                    <a:pt x="11406" y="19928"/>
                    <a:pt x="11299" y="19773"/>
                  </a:cubicBezTo>
                  <a:cubicBezTo>
                    <a:pt x="11222" y="19661"/>
                    <a:pt x="11380" y="19494"/>
                    <a:pt x="11547" y="19447"/>
                  </a:cubicBezTo>
                  <a:close/>
                  <a:moveTo>
                    <a:pt x="3245" y="20056"/>
                  </a:moveTo>
                  <a:cubicBezTo>
                    <a:pt x="3503" y="20056"/>
                    <a:pt x="3614" y="20277"/>
                    <a:pt x="3445" y="20459"/>
                  </a:cubicBezTo>
                  <a:cubicBezTo>
                    <a:pt x="3376" y="20534"/>
                    <a:pt x="3287" y="20596"/>
                    <a:pt x="3245" y="20596"/>
                  </a:cubicBezTo>
                  <a:cubicBezTo>
                    <a:pt x="3097" y="20596"/>
                    <a:pt x="2919" y="20330"/>
                    <a:pt x="2978" y="20193"/>
                  </a:cubicBezTo>
                  <a:cubicBezTo>
                    <a:pt x="3010" y="20117"/>
                    <a:pt x="3130" y="20056"/>
                    <a:pt x="3245" y="20056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249" name="선"/>
          <p:cNvSpPr/>
          <p:nvPr/>
        </p:nvSpPr>
        <p:spPr>
          <a:xfrm>
            <a:off x="4640757" y="7676954"/>
            <a:ext cx="946167" cy="1"/>
          </a:xfrm>
          <a:prstGeom prst="line">
            <a:avLst/>
          </a:prstGeom>
          <a:ln w="508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0" name="TextBox 6"/>
          <p:cNvSpPr txBox="1"/>
          <p:nvPr/>
        </p:nvSpPr>
        <p:spPr>
          <a:xfrm>
            <a:off x="9512072" y="6527063"/>
            <a:ext cx="7378701" cy="231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/>
            </a:pPr>
            <a:r>
              <a:t>가장 최근에 저장된 데이터 찾기 가능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(날짜, 시간, 조도, 온도, 습도, 수위)</a:t>
            </a:r>
          </a:p>
          <a:p>
            <a:pPr algn="just">
              <a:lnSpc>
                <a:spcPct val="131970"/>
              </a:lnSpc>
              <a:defRPr spc="-100" sz="2500"/>
            </a:pPr>
          </a:p>
          <a:p>
            <a:pPr algn="just">
              <a:lnSpc>
                <a:spcPct val="131970"/>
              </a:lnSpc>
              <a:defRPr spc="-100" sz="2500"/>
            </a:pPr>
            <a:r>
              <a:t>측정된 데이터를 데이터 베이스에 전달</a:t>
            </a:r>
          </a:p>
          <a:p>
            <a:pPr algn="just">
              <a:lnSpc>
                <a:spcPct val="131970"/>
              </a:lnSpc>
              <a:defRPr spc="-100" sz="2500"/>
            </a:pPr>
            <a:r>
              <a:t>(날짜, 시간, 조도, 온도, 습도, 수위)</a:t>
            </a:r>
          </a:p>
        </p:txBody>
      </p:sp>
      <p:sp>
        <p:nvSpPr>
          <p:cNvPr id="251" name="Wifi"/>
          <p:cNvSpPr txBox="1"/>
          <p:nvPr/>
        </p:nvSpPr>
        <p:spPr>
          <a:xfrm>
            <a:off x="3395092" y="3960905"/>
            <a:ext cx="567785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Wifi</a:t>
            </a:r>
          </a:p>
        </p:txBody>
      </p:sp>
      <p:sp>
        <p:nvSpPr>
          <p:cNvPr id="252" name="Serial"/>
          <p:cNvSpPr txBox="1"/>
          <p:nvPr/>
        </p:nvSpPr>
        <p:spPr>
          <a:xfrm>
            <a:off x="6142442" y="3960905"/>
            <a:ext cx="71527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Serial</a:t>
            </a:r>
          </a:p>
        </p:txBody>
      </p:sp>
      <p:sp>
        <p:nvSpPr>
          <p:cNvPr id="253" name="Wifi"/>
          <p:cNvSpPr txBox="1"/>
          <p:nvPr/>
        </p:nvSpPr>
        <p:spPr>
          <a:xfrm>
            <a:off x="4817249" y="7942387"/>
            <a:ext cx="567784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25" sz="2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Wifi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3200"/>
            <a:ext cx="17500600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명령어</a:t>
            </a:r>
          </a:p>
        </p:txBody>
      </p:sp>
      <p:graphicFrame>
        <p:nvGraphicFramePr>
          <p:cNvPr id="257" name="표 1"/>
          <p:cNvGraphicFramePr/>
          <p:nvPr/>
        </p:nvGraphicFramePr>
        <p:xfrm>
          <a:off x="2105259" y="2524388"/>
          <a:ext cx="14090182" cy="63758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{8F44A2F1-9E1F-4B54-A3A2-5F16C0AD49E2}</a:tableStyleId>
              </a:tblPr>
              <a:tblGrid>
                <a:gridCol w="3519370"/>
                <a:gridCol w="3519370"/>
                <a:gridCol w="3519370"/>
                <a:gridCol w="3519370"/>
              </a:tblGrid>
              <a:tr h="106053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송신자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수신자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명령어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기능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05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Android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Arduino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[CLT_ARD]LED@ON
[CLT_ARD]LED@OFF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Led 조명을 on/off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05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Android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Arduino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[CLT_ARD]MOTOR@ON
[CLT_ARD]MOTOR@OFF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워터 펌프 모터를 on/off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05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Android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Arduino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[CLT_ARD]GETSENSOR
@TIME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데이터의 저장되는 주기 수정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05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Android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SQL Client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[CLT_SQL]LATESTVALUE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저장된 데이터의
가장 최근 값 요청</a:t>
                      </a:r>
                    </a:p>
                  </a:txBody>
                  <a:tcPr marL="0" marR="0" marT="0" marB="0" anchor="ctr" anchorCtr="0" horzOverflow="overflow"/>
                </a:tc>
              </a:tr>
              <a:tr h="106053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Arduino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SQL Client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[CLT_SQL]SENSOR@CDS
@TEMP@HUMI@WATER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0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각 센서의 값을 DB에 저장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15900"/>
            <a:ext cx="17500600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작품 구조</a:t>
            </a:r>
          </a:p>
        </p:txBody>
      </p:sp>
      <p:sp>
        <p:nvSpPr>
          <p:cNvPr id="261" name="직육면체"/>
          <p:cNvSpPr/>
          <p:nvPr/>
        </p:nvSpPr>
        <p:spPr>
          <a:xfrm>
            <a:off x="3101109" y="6348420"/>
            <a:ext cx="4551295" cy="273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66895D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2" name="직육면체"/>
          <p:cNvSpPr/>
          <p:nvPr/>
        </p:nvSpPr>
        <p:spPr>
          <a:xfrm>
            <a:off x="3101109" y="4467221"/>
            <a:ext cx="4551295" cy="273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9ABE88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3" name="직육면체"/>
          <p:cNvSpPr/>
          <p:nvPr/>
        </p:nvSpPr>
        <p:spPr>
          <a:xfrm>
            <a:off x="3101109" y="2591628"/>
            <a:ext cx="4551295" cy="2730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EFEFEF"/>
          </a:solidFill>
          <a:ln w="635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4" name="dht,조도 센서…"/>
          <p:cNvSpPr txBox="1"/>
          <p:nvPr/>
        </p:nvSpPr>
        <p:spPr>
          <a:xfrm>
            <a:off x="11993243" y="3118392"/>
            <a:ext cx="3069897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00000"/>
              </a:lnSpc>
              <a:defRPr spc="-50" sz="4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dht,조도 센서</a:t>
            </a:r>
          </a:p>
          <a:p>
            <a:pPr>
              <a:lnSpc>
                <a:spcPct val="100000"/>
              </a:lnSpc>
              <a:defRPr spc="-50" sz="4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Led 조명, lcd </a:t>
            </a:r>
          </a:p>
        </p:txBody>
      </p:sp>
      <p:sp>
        <p:nvSpPr>
          <p:cNvPr id="265" name="수위센서…"/>
          <p:cNvSpPr txBox="1"/>
          <p:nvPr/>
        </p:nvSpPr>
        <p:spPr>
          <a:xfrm>
            <a:off x="11988442" y="5095585"/>
            <a:ext cx="1988500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00000"/>
              </a:lnSpc>
              <a:defRPr spc="-50" sz="4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수위센서</a:t>
            </a:r>
          </a:p>
          <a:p>
            <a:pPr>
              <a:lnSpc>
                <a:spcPct val="100000"/>
              </a:lnSpc>
              <a:defRPr spc="-50" sz="4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호스</a:t>
            </a:r>
          </a:p>
        </p:txBody>
      </p:sp>
      <p:sp>
        <p:nvSpPr>
          <p:cNvPr id="266" name="워터펌프"/>
          <p:cNvSpPr txBox="1"/>
          <p:nvPr/>
        </p:nvSpPr>
        <p:spPr>
          <a:xfrm>
            <a:off x="11993946" y="7375989"/>
            <a:ext cx="1988500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00000"/>
              </a:lnSpc>
              <a:defRPr spc="-50" sz="4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워터펌프</a:t>
            </a:r>
          </a:p>
        </p:txBody>
      </p:sp>
      <p:sp>
        <p:nvSpPr>
          <p:cNvPr id="267" name="사각형"/>
          <p:cNvSpPr/>
          <p:nvPr/>
        </p:nvSpPr>
        <p:spPr>
          <a:xfrm>
            <a:off x="10321314" y="3396555"/>
            <a:ext cx="333208" cy="333208"/>
          </a:xfrm>
          <a:prstGeom prst="rect">
            <a:avLst/>
          </a:prstGeom>
          <a:ln w="635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8" name="사각형"/>
          <p:cNvSpPr/>
          <p:nvPr/>
        </p:nvSpPr>
        <p:spPr>
          <a:xfrm>
            <a:off x="10321314" y="5297518"/>
            <a:ext cx="333208" cy="333208"/>
          </a:xfrm>
          <a:prstGeom prst="rect">
            <a:avLst/>
          </a:prstGeom>
          <a:solidFill>
            <a:srgbClr val="9ABF8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9" name="사각형"/>
          <p:cNvSpPr/>
          <p:nvPr/>
        </p:nvSpPr>
        <p:spPr>
          <a:xfrm>
            <a:off x="10321314" y="7547205"/>
            <a:ext cx="333208" cy="333208"/>
          </a:xfrm>
          <a:prstGeom prst="rect">
            <a:avLst/>
          </a:prstGeom>
          <a:solidFill>
            <a:srgbClr val="66895D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15900"/>
            <a:ext cx="17500600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작품 최종 구조</a:t>
            </a:r>
          </a:p>
        </p:txBody>
      </p:sp>
      <p:pic>
        <p:nvPicPr>
          <p:cNvPr id="273" name="KakaoTalk_Photo_2025-06-04-16-37-36.jpeg" descr="KakaoTalk_Photo_2025-06-04-16-37-3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1526" y="2042854"/>
            <a:ext cx="9764948" cy="732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0" y="0"/>
            <a:ext cx="5600700" cy="1038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xtBox 6"/>
          <p:cNvSpPr txBox="1"/>
          <p:nvPr/>
        </p:nvSpPr>
        <p:spPr>
          <a:xfrm>
            <a:off x="16814800" y="8947759"/>
            <a:ext cx="1066800" cy="60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06</a:t>
            </a:r>
          </a:p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/05</a:t>
            </a:r>
          </a:p>
        </p:txBody>
      </p:sp>
      <p:sp>
        <p:nvSpPr>
          <p:cNvPr id="278" name="TextBox 7"/>
          <p:cNvSpPr txBox="1"/>
          <p:nvPr/>
        </p:nvSpPr>
        <p:spPr>
          <a:xfrm rot="5400000">
            <a:off x="16548100" y="1498600"/>
            <a:ext cx="1625601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PROJECT</a:t>
            </a:r>
          </a:p>
        </p:txBody>
      </p:sp>
      <p:sp>
        <p:nvSpPr>
          <p:cNvPr id="279" name="TextBox 8"/>
          <p:cNvSpPr txBox="1"/>
          <p:nvPr/>
        </p:nvSpPr>
        <p:spPr>
          <a:xfrm>
            <a:off x="1104900" y="4057650"/>
            <a:ext cx="106680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시연</a:t>
            </a:r>
          </a:p>
        </p:txBody>
      </p:sp>
      <p:sp>
        <p:nvSpPr>
          <p:cNvPr id="280" name="TextBox 9"/>
          <p:cNvSpPr txBox="1"/>
          <p:nvPr/>
        </p:nvSpPr>
        <p:spPr>
          <a:xfrm>
            <a:off x="1231900" y="888999"/>
            <a:ext cx="55626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300" sz="2800">
                <a:solidFill>
                  <a:srgbClr val="66895D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수경재배기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15900"/>
            <a:ext cx="17500600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시연 영상</a:t>
            </a:r>
          </a:p>
        </p:txBody>
      </p:sp>
      <p:pic>
        <p:nvPicPr>
          <p:cNvPr id="284" name="나의 동영상.mp4" descr="나의 동영상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047999" y="2241554"/>
            <a:ext cx="12192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7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0" y="0"/>
            <a:ext cx="5600700" cy="1038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TextBox 6"/>
          <p:cNvSpPr txBox="1"/>
          <p:nvPr/>
        </p:nvSpPr>
        <p:spPr>
          <a:xfrm>
            <a:off x="16814800" y="8947759"/>
            <a:ext cx="1066800" cy="60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06</a:t>
            </a:r>
          </a:p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/05</a:t>
            </a:r>
          </a:p>
        </p:txBody>
      </p:sp>
      <p:sp>
        <p:nvSpPr>
          <p:cNvPr id="289" name="TextBox 7"/>
          <p:cNvSpPr txBox="1"/>
          <p:nvPr/>
        </p:nvSpPr>
        <p:spPr>
          <a:xfrm rot="5400000">
            <a:off x="16548100" y="1498600"/>
            <a:ext cx="1625601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PROJECT</a:t>
            </a:r>
          </a:p>
        </p:txBody>
      </p:sp>
      <p:sp>
        <p:nvSpPr>
          <p:cNvPr id="290" name="TextBox 8"/>
          <p:cNvSpPr txBox="1"/>
          <p:nvPr/>
        </p:nvSpPr>
        <p:spPr>
          <a:xfrm>
            <a:off x="1104900" y="4057650"/>
            <a:ext cx="106680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고찰 및 보완</a:t>
            </a:r>
          </a:p>
        </p:txBody>
      </p:sp>
      <p:sp>
        <p:nvSpPr>
          <p:cNvPr id="291" name="TextBox 9"/>
          <p:cNvSpPr txBox="1"/>
          <p:nvPr/>
        </p:nvSpPr>
        <p:spPr>
          <a:xfrm>
            <a:off x="1231900" y="888999"/>
            <a:ext cx="55626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300" sz="2800">
                <a:solidFill>
                  <a:srgbClr val="66895D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수경재배기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3200"/>
            <a:ext cx="17500600" cy="955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850" y="939800"/>
            <a:ext cx="16116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느낀 점</a:t>
            </a:r>
          </a:p>
        </p:txBody>
      </p:sp>
      <p:sp>
        <p:nvSpPr>
          <p:cNvPr id="296" name="TextBox 6"/>
          <p:cNvSpPr txBox="1"/>
          <p:nvPr/>
        </p:nvSpPr>
        <p:spPr>
          <a:xfrm>
            <a:off x="1458252" y="2643246"/>
            <a:ext cx="15371496" cy="220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401052" indent="-401052" algn="just">
              <a:lnSpc>
                <a:spcPct val="131970"/>
              </a:lnSpc>
              <a:buSzPct val="100000"/>
              <a:buChar char="-"/>
              <a:defRPr spc="-119" sz="3000"/>
            </a:pPr>
            <a:r>
              <a:t>간단한 프로젝트임에도 불구하고 시간이 예상보다 많이 소모되었다.</a:t>
            </a:r>
          </a:p>
          <a:p>
            <a:pPr algn="just">
              <a:lnSpc>
                <a:spcPct val="131970"/>
              </a:lnSpc>
              <a:defRPr spc="-119" sz="3000"/>
            </a:pPr>
          </a:p>
          <a:p>
            <a:pPr algn="just">
              <a:lnSpc>
                <a:spcPct val="131970"/>
              </a:lnSpc>
              <a:defRPr spc="-119" sz="3000"/>
            </a:pPr>
            <a:r>
              <a:t>-   SQL에서 데이터가 어떠한 형식으로 저장되는지, 어떻게 그 데이터를 보내는 지에 대한 이해를 할 수 있었다.</a:t>
            </a:r>
          </a:p>
        </p:txBody>
      </p:sp>
      <p:pic>
        <p:nvPicPr>
          <p:cNvPr id="297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850" y="5331813"/>
            <a:ext cx="161163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Box 15"/>
          <p:cNvSpPr txBox="1"/>
          <p:nvPr/>
        </p:nvSpPr>
        <p:spPr>
          <a:xfrm>
            <a:off x="4927600" y="5496913"/>
            <a:ext cx="84201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어려웠던 점</a:t>
            </a:r>
          </a:p>
        </p:txBody>
      </p:sp>
      <p:sp>
        <p:nvSpPr>
          <p:cNvPr id="299" name="TextBox 6"/>
          <p:cNvSpPr txBox="1"/>
          <p:nvPr/>
        </p:nvSpPr>
        <p:spPr>
          <a:xfrm>
            <a:off x="1458252" y="7163463"/>
            <a:ext cx="15371496" cy="1617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401052" indent="-401052" algn="just">
              <a:lnSpc>
                <a:spcPct val="131970"/>
              </a:lnSpc>
              <a:buSzPct val="100000"/>
              <a:buChar char="-"/>
              <a:defRPr spc="-119" sz="3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사용자의 입장에서, 혹은 기업의 입장에서 꼭 필요한 기능을 정의하는 것이 어려웠음</a:t>
            </a:r>
          </a:p>
          <a:p>
            <a:pPr algn="just">
              <a:lnSpc>
                <a:spcPct val="131970"/>
              </a:lnSpc>
              <a:defRPr spc="-119" sz="3000"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just">
              <a:lnSpc>
                <a:spcPct val="131970"/>
              </a:lnSpc>
              <a:defRPr spc="-119" sz="30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-   워터펌프의 노이즈 때문에 dht 센서의 데이터가 출력이 되지 않는 문제가 있었음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03200"/>
            <a:ext cx="17500600" cy="955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5850" y="939800"/>
            <a:ext cx="16116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보완할 점</a:t>
            </a:r>
          </a:p>
        </p:txBody>
      </p:sp>
      <p:sp>
        <p:nvSpPr>
          <p:cNvPr id="304" name="TextBox 6"/>
          <p:cNvSpPr txBox="1"/>
          <p:nvPr/>
        </p:nvSpPr>
        <p:spPr>
          <a:xfrm>
            <a:off x="1712252" y="2604716"/>
            <a:ext cx="15371496" cy="66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b="1" spc="-140" sz="3500"/>
            </a:pPr>
            <a:r>
              <a:t>•기능 강화</a:t>
            </a:r>
          </a:p>
          <a:p>
            <a:pPr lvl="1" marL="681789" indent="-300789" algn="just">
              <a:lnSpc>
                <a:spcPct val="131970"/>
              </a:lnSpc>
              <a:buSzPct val="100000"/>
              <a:buChar char="-"/>
              <a:defRPr spc="-119" sz="3000"/>
            </a:pPr>
            <a:r>
              <a:t>수온 센서를 통한 정밀한 측정</a:t>
            </a:r>
          </a:p>
          <a:p>
            <a:pPr algn="just">
              <a:lnSpc>
                <a:spcPct val="131970"/>
              </a:lnSpc>
              <a:defRPr spc="-119" sz="3000"/>
            </a:pPr>
          </a:p>
          <a:p>
            <a:pPr algn="just">
              <a:lnSpc>
                <a:spcPct val="131970"/>
              </a:lnSpc>
              <a:defRPr b="1" spc="-140" sz="3500"/>
            </a:pPr>
            <a:r>
              <a:t>•내구성</a:t>
            </a:r>
          </a:p>
          <a:p>
            <a:pPr lvl="1" marL="681789" indent="-300789" algn="just">
              <a:lnSpc>
                <a:spcPct val="131970"/>
              </a:lnSpc>
              <a:buSzPct val="100000"/>
              <a:buChar char="-"/>
              <a:defRPr spc="-119" sz="3000"/>
            </a:pPr>
            <a:r>
              <a:t>조명과 물, 센서를 지지할 수 있도록 내구성 강화</a:t>
            </a:r>
          </a:p>
          <a:p>
            <a:pPr algn="just">
              <a:lnSpc>
                <a:spcPct val="131970"/>
              </a:lnSpc>
              <a:defRPr spc="-119" sz="3000"/>
            </a:pPr>
          </a:p>
          <a:p>
            <a:pPr algn="just">
              <a:lnSpc>
                <a:spcPct val="131970"/>
              </a:lnSpc>
              <a:defRPr b="1" spc="-140" sz="3500"/>
            </a:pPr>
            <a:r>
              <a:t>•UI / UX</a:t>
            </a:r>
          </a:p>
          <a:p>
            <a:pPr lvl="1" marL="681789" indent="-300789" algn="just">
              <a:lnSpc>
                <a:spcPct val="131970"/>
              </a:lnSpc>
              <a:buSzPct val="100000"/>
              <a:buChar char="-"/>
              <a:defRPr spc="-119" sz="3000"/>
            </a:pPr>
            <a:r>
              <a:t>더 다양한 기능(빛의 세기, 수위 조절 등) 추가</a:t>
            </a:r>
          </a:p>
          <a:p>
            <a:pPr algn="just">
              <a:lnSpc>
                <a:spcPct val="131970"/>
              </a:lnSpc>
              <a:defRPr spc="-119" sz="3000"/>
            </a:pPr>
          </a:p>
          <a:p>
            <a:pPr algn="just">
              <a:lnSpc>
                <a:spcPct val="131970"/>
              </a:lnSpc>
              <a:defRPr b="1" spc="-140" sz="3500"/>
            </a:pPr>
            <a:r>
              <a:t>•데이터</a:t>
            </a:r>
          </a:p>
          <a:p>
            <a:pPr lvl="1" marL="681789" indent="-300789" algn="just">
              <a:lnSpc>
                <a:spcPct val="131970"/>
              </a:lnSpc>
              <a:buSzPct val="100000"/>
              <a:buChar char="-"/>
              <a:defRPr spc="-119" sz="3000"/>
            </a:pPr>
            <a:r>
              <a:t>수집된 데이터를 분석해 사용자에게 피드백 제공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5500" y="4546600"/>
            <a:ext cx="1549400" cy="154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500" y="4546600"/>
            <a:ext cx="1549400" cy="154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4800" y="4546600"/>
            <a:ext cx="1549400" cy="154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5800" y="4572000"/>
            <a:ext cx="1549400" cy="154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200" y="736600"/>
            <a:ext cx="16116300" cy="3162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200" y="9944100"/>
            <a:ext cx="16116300" cy="105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extBox 8"/>
          <p:cNvSpPr txBox="1"/>
          <p:nvPr/>
        </p:nvSpPr>
        <p:spPr>
          <a:xfrm>
            <a:off x="1041400" y="6750049"/>
            <a:ext cx="36576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50" sz="4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개요</a:t>
            </a:r>
          </a:p>
        </p:txBody>
      </p:sp>
      <p:sp>
        <p:nvSpPr>
          <p:cNvPr id="110" name="TextBox 11"/>
          <p:cNvSpPr txBox="1"/>
          <p:nvPr/>
        </p:nvSpPr>
        <p:spPr>
          <a:xfrm>
            <a:off x="1041400" y="5060949"/>
            <a:ext cx="3644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44" sz="35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11" name="TextBox 12"/>
          <p:cNvSpPr txBox="1"/>
          <p:nvPr/>
        </p:nvSpPr>
        <p:spPr>
          <a:xfrm>
            <a:off x="5232400" y="5060949"/>
            <a:ext cx="3644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44" sz="35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12" name="TextBox 13"/>
          <p:cNvSpPr txBox="1"/>
          <p:nvPr/>
        </p:nvSpPr>
        <p:spPr>
          <a:xfrm>
            <a:off x="9423400" y="5060949"/>
            <a:ext cx="3644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44" sz="35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113" name="TextBox 14"/>
          <p:cNvSpPr txBox="1"/>
          <p:nvPr/>
        </p:nvSpPr>
        <p:spPr>
          <a:xfrm>
            <a:off x="13614400" y="5060949"/>
            <a:ext cx="3644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44" sz="35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114" name="TextBox 15"/>
          <p:cNvSpPr txBox="1"/>
          <p:nvPr/>
        </p:nvSpPr>
        <p:spPr>
          <a:xfrm>
            <a:off x="5257800" y="6732264"/>
            <a:ext cx="3657600" cy="64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50" sz="4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작품 소개</a:t>
            </a:r>
          </a:p>
        </p:txBody>
      </p:sp>
      <p:sp>
        <p:nvSpPr>
          <p:cNvPr id="115" name="TextBox 18"/>
          <p:cNvSpPr txBox="1"/>
          <p:nvPr/>
        </p:nvSpPr>
        <p:spPr>
          <a:xfrm>
            <a:off x="9448800" y="6732264"/>
            <a:ext cx="3657600" cy="64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50" sz="4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시연 </a:t>
            </a:r>
          </a:p>
        </p:txBody>
      </p:sp>
      <p:sp>
        <p:nvSpPr>
          <p:cNvPr id="116" name="TextBox 21"/>
          <p:cNvSpPr txBox="1"/>
          <p:nvPr/>
        </p:nvSpPr>
        <p:spPr>
          <a:xfrm>
            <a:off x="13601700" y="6732264"/>
            <a:ext cx="3657600" cy="64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50" sz="4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고찰 및 보완</a:t>
            </a:r>
          </a:p>
        </p:txBody>
      </p:sp>
      <p:sp>
        <p:nvSpPr>
          <p:cNvPr id="117" name="TextBox 24"/>
          <p:cNvSpPr txBox="1"/>
          <p:nvPr/>
        </p:nvSpPr>
        <p:spPr>
          <a:xfrm>
            <a:off x="5080000" y="1028699"/>
            <a:ext cx="7797800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202" sz="16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Box 2"/>
          <p:cNvSpPr txBox="1"/>
          <p:nvPr/>
        </p:nvSpPr>
        <p:spPr>
          <a:xfrm>
            <a:off x="4025899" y="3311688"/>
            <a:ext cx="10236201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z="160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Q &amp; A</a:t>
            </a:r>
          </a:p>
        </p:txBody>
      </p:sp>
      <p:sp>
        <p:nvSpPr>
          <p:cNvPr id="307" name="TextBox 3"/>
          <p:cNvSpPr txBox="1"/>
          <p:nvPr/>
        </p:nvSpPr>
        <p:spPr>
          <a:xfrm>
            <a:off x="2921000" y="2508250"/>
            <a:ext cx="124333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9600"/>
              </a:lnSpc>
              <a:defRPr spc="1400" sz="3000">
                <a:solidFill>
                  <a:srgbClr val="66895D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수경재배기</a:t>
            </a:r>
          </a:p>
        </p:txBody>
      </p:sp>
      <p:pic>
        <p:nvPicPr>
          <p:cNvPr id="30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280000">
            <a:off x="-2527300" y="-1600200"/>
            <a:ext cx="5803900" cy="617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320000">
            <a:off x="14617700" y="1308100"/>
            <a:ext cx="5803900" cy="617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0" y="0"/>
            <a:ext cx="5600700" cy="1038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extBox 6"/>
          <p:cNvSpPr txBox="1"/>
          <p:nvPr/>
        </p:nvSpPr>
        <p:spPr>
          <a:xfrm>
            <a:off x="16814800" y="8947759"/>
            <a:ext cx="1066800" cy="60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06</a:t>
            </a:r>
          </a:p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/05</a:t>
            </a:r>
          </a:p>
        </p:txBody>
      </p:sp>
      <p:sp>
        <p:nvSpPr>
          <p:cNvPr id="122" name="TextBox 7"/>
          <p:cNvSpPr txBox="1"/>
          <p:nvPr/>
        </p:nvSpPr>
        <p:spPr>
          <a:xfrm rot="5400000">
            <a:off x="16548100" y="1498600"/>
            <a:ext cx="1625601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PROJECT</a:t>
            </a:r>
          </a:p>
        </p:txBody>
      </p:sp>
      <p:sp>
        <p:nvSpPr>
          <p:cNvPr id="123" name="TextBox 8"/>
          <p:cNvSpPr txBox="1"/>
          <p:nvPr/>
        </p:nvSpPr>
        <p:spPr>
          <a:xfrm>
            <a:off x="1104900" y="4057650"/>
            <a:ext cx="106680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개요</a:t>
            </a:r>
          </a:p>
        </p:txBody>
      </p:sp>
      <p:sp>
        <p:nvSpPr>
          <p:cNvPr id="124" name="TextBox 9"/>
          <p:cNvSpPr txBox="1"/>
          <p:nvPr/>
        </p:nvSpPr>
        <p:spPr>
          <a:xfrm>
            <a:off x="1231900" y="888999"/>
            <a:ext cx="55626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300" sz="2800">
                <a:solidFill>
                  <a:srgbClr val="66895D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수경재배기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190500"/>
            <a:ext cx="17500600" cy="955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9100" y="3759200"/>
            <a:ext cx="5461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Box 5"/>
          <p:cNvSpPr txBox="1"/>
          <p:nvPr/>
        </p:nvSpPr>
        <p:spPr>
          <a:xfrm>
            <a:off x="10820400" y="2451100"/>
            <a:ext cx="51308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수경재배란?</a:t>
            </a:r>
          </a:p>
        </p:txBody>
      </p:sp>
      <p:sp>
        <p:nvSpPr>
          <p:cNvPr id="129" name="TextBox 6"/>
          <p:cNvSpPr txBox="1"/>
          <p:nvPr/>
        </p:nvSpPr>
        <p:spPr>
          <a:xfrm>
            <a:off x="9702800" y="5227231"/>
            <a:ext cx="7378700" cy="1826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/>
            </a:pPr>
            <a:r>
              <a:t>흙을 사용하지 않고 </a:t>
            </a:r>
            <a:r>
              <a:rPr>
                <a:solidFill>
                  <a:srgbClr val="66895D"/>
                </a:solidFill>
              </a:rPr>
              <a:t>물과 수용성 영양분으로 만든 배양액으로 식물을 기르는 것</a:t>
            </a:r>
            <a:r>
              <a:t>을 의미합니다. </a:t>
            </a:r>
            <a:r>
              <a:rPr>
                <a:solidFill>
                  <a:srgbClr val="66895D"/>
                </a:solidFill>
              </a:rPr>
              <a:t>흙 먼지로부터 자유롭고 병충해에 강해</a:t>
            </a:r>
            <a:r>
              <a:t> 관리가 쉽습니다. 또한 </a:t>
            </a:r>
            <a:r>
              <a:rPr>
                <a:solidFill>
                  <a:srgbClr val="66895D"/>
                </a:solidFill>
              </a:rPr>
              <a:t>초보자도 쉽게 키울 수 있으며 인테리어 효과</a:t>
            </a:r>
            <a:r>
              <a:t>도 낼 수 있습니다.</a:t>
            </a:r>
          </a:p>
        </p:txBody>
      </p:sp>
      <p:pic>
        <p:nvPicPr>
          <p:cNvPr id="13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6521" y="1129421"/>
            <a:ext cx="8028158" cy="8028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9900" y="368300"/>
            <a:ext cx="3454400" cy="803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exels-scottwebb-1048035.jpg" descr="pexels-scottwebb-1048035.jpg"/>
          <p:cNvPicPr>
            <a:picLocks noChangeAspect="1"/>
          </p:cNvPicPr>
          <p:nvPr/>
        </p:nvPicPr>
        <p:blipFill>
          <a:blip r:embed="rId3">
            <a:extLst/>
          </a:blip>
          <a:srcRect l="18663" t="0" r="18663" b="0"/>
          <a:stretch>
            <a:fillRect/>
          </a:stretch>
        </p:blipFill>
        <p:spPr>
          <a:xfrm>
            <a:off x="10668000" y="1701799"/>
            <a:ext cx="3454400" cy="826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Box 4"/>
          <p:cNvSpPr txBox="1"/>
          <p:nvPr/>
        </p:nvSpPr>
        <p:spPr>
          <a:xfrm>
            <a:off x="1358740" y="4679408"/>
            <a:ext cx="6400801" cy="231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1970"/>
              </a:lnSpc>
              <a:defRPr spc="-100" sz="2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1. 자동화 기능 추가</a:t>
            </a:r>
          </a:p>
          <a:p>
            <a:pPr algn="just">
              <a:lnSpc>
                <a:spcPct val="131970"/>
              </a:lnSpc>
              <a:defRPr spc="-100" sz="2500"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just">
              <a:lnSpc>
                <a:spcPct val="131970"/>
              </a:lnSpc>
              <a:defRPr spc="-100" sz="2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2. 모바일을 통한 제어</a:t>
            </a:r>
          </a:p>
          <a:p>
            <a:pPr algn="just">
              <a:lnSpc>
                <a:spcPct val="131970"/>
              </a:lnSpc>
              <a:defRPr spc="-100" sz="2500">
                <a:latin typeface="나눔고딕"/>
                <a:ea typeface="나눔고딕"/>
                <a:cs typeface="나눔고딕"/>
                <a:sym typeface="나눔고딕"/>
              </a:defRPr>
            </a:pPr>
          </a:p>
          <a:p>
            <a:pPr algn="just">
              <a:lnSpc>
                <a:spcPct val="131970"/>
              </a:lnSpc>
              <a:defRPr spc="-100" sz="25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3. 양육 데이터 수집</a:t>
            </a:r>
          </a:p>
        </p:txBody>
      </p:sp>
      <p:sp>
        <p:nvSpPr>
          <p:cNvPr id="135" name="TextBox 5"/>
          <p:cNvSpPr txBox="1"/>
          <p:nvPr/>
        </p:nvSpPr>
        <p:spPr>
          <a:xfrm>
            <a:off x="1155700" y="3137845"/>
            <a:ext cx="5790882" cy="88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2170"/>
              </a:lnSpc>
              <a:defRPr spc="-69" sz="5500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pPr/>
            <a:r>
              <a:t>기존 시스템 보완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0" y="0"/>
            <a:ext cx="5600700" cy="1038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4363700" y="5651500"/>
            <a:ext cx="5956300" cy="2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6"/>
          <p:cNvSpPr txBox="1"/>
          <p:nvPr/>
        </p:nvSpPr>
        <p:spPr>
          <a:xfrm>
            <a:off x="16814800" y="8947759"/>
            <a:ext cx="1066800" cy="60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06</a:t>
            </a:r>
          </a:p>
          <a:p>
            <a:pPr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/05</a:t>
            </a:r>
          </a:p>
        </p:txBody>
      </p:sp>
      <p:sp>
        <p:nvSpPr>
          <p:cNvPr id="140" name="TextBox 7"/>
          <p:cNvSpPr txBox="1"/>
          <p:nvPr/>
        </p:nvSpPr>
        <p:spPr>
          <a:xfrm rot="5400000">
            <a:off x="16548100" y="1498600"/>
            <a:ext cx="1625601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algn="ctr">
              <a:lnSpc>
                <a:spcPct val="99600"/>
              </a:lnSpc>
              <a:defRPr spc="-25" sz="2000">
                <a:solidFill>
                  <a:srgbClr val="FFFFFF"/>
                </a:solidFill>
                <a:latin typeface="Coconat Bold"/>
                <a:ea typeface="Coconat Bold"/>
                <a:cs typeface="Coconat Bold"/>
                <a:sym typeface="Coconat Bold"/>
              </a:defRPr>
            </a:pPr>
            <a:r>
              <a:t>PROJECT</a:t>
            </a:r>
          </a:p>
        </p:txBody>
      </p:sp>
      <p:sp>
        <p:nvSpPr>
          <p:cNvPr id="141" name="TextBox 8"/>
          <p:cNvSpPr txBox="1"/>
          <p:nvPr/>
        </p:nvSpPr>
        <p:spPr>
          <a:xfrm>
            <a:off x="1104900" y="4057650"/>
            <a:ext cx="1066800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 spc="-139" sz="110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작품 소개</a:t>
            </a:r>
          </a:p>
        </p:txBody>
      </p:sp>
      <p:sp>
        <p:nvSpPr>
          <p:cNvPr id="142" name="TextBox 9"/>
          <p:cNvSpPr txBox="1"/>
          <p:nvPr/>
        </p:nvSpPr>
        <p:spPr>
          <a:xfrm>
            <a:off x="1231900" y="888999"/>
            <a:ext cx="556260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9600"/>
              </a:lnSpc>
              <a:defRPr spc="1300" sz="2800">
                <a:solidFill>
                  <a:srgbClr val="66895D"/>
                </a:solidFill>
                <a:latin typeface="Pretendard Regular"/>
                <a:ea typeface="Pretendard Regular"/>
                <a:cs typeface="Pretendard Regular"/>
                <a:sym typeface="Pretendard Regular"/>
              </a:defRPr>
            </a:lvl1pPr>
          </a:lstStyle>
          <a:p>
            <a:pPr/>
            <a:r>
              <a:t>수경재배기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직사각형"/>
          <p:cNvSpPr/>
          <p:nvPr/>
        </p:nvSpPr>
        <p:spPr>
          <a:xfrm>
            <a:off x="6699250" y="2768600"/>
            <a:ext cx="4889500" cy="33528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5" name="직사각형"/>
          <p:cNvSpPr/>
          <p:nvPr/>
        </p:nvSpPr>
        <p:spPr>
          <a:xfrm>
            <a:off x="11982450" y="2768600"/>
            <a:ext cx="4889500" cy="33528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6" name="직사각형"/>
          <p:cNvSpPr/>
          <p:nvPr/>
        </p:nvSpPr>
        <p:spPr>
          <a:xfrm>
            <a:off x="1409700" y="2768600"/>
            <a:ext cx="4889500" cy="33528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1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6121400"/>
            <a:ext cx="4889500" cy="335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2900" y="6121400"/>
            <a:ext cx="4889500" cy="335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8800" y="6121400"/>
            <a:ext cx="4889500" cy="335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11"/>
          <p:cNvSpPr txBox="1"/>
          <p:nvPr/>
        </p:nvSpPr>
        <p:spPr>
          <a:xfrm>
            <a:off x="2032000" y="7402726"/>
            <a:ext cx="3657600" cy="79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타이머를 통한 </a:t>
            </a:r>
          </a:p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LED 조명 자동화</a:t>
            </a:r>
          </a:p>
        </p:txBody>
      </p:sp>
      <p:sp>
        <p:nvSpPr>
          <p:cNvPr id="151" name="TextBox 12"/>
          <p:cNvSpPr txBox="1"/>
          <p:nvPr/>
        </p:nvSpPr>
        <p:spPr>
          <a:xfrm>
            <a:off x="7315200" y="7402726"/>
            <a:ext cx="3657600" cy="79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수위에 따른 </a:t>
            </a:r>
          </a:p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물, 영양제 공급 자동화</a:t>
            </a:r>
          </a:p>
        </p:txBody>
      </p:sp>
      <p:sp>
        <p:nvSpPr>
          <p:cNvPr id="152" name="TextBox 13"/>
          <p:cNvSpPr txBox="1"/>
          <p:nvPr/>
        </p:nvSpPr>
        <p:spPr>
          <a:xfrm>
            <a:off x="12598400" y="7402726"/>
            <a:ext cx="3657600" cy="79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모바일을 통한 제어 및</a:t>
            </a:r>
          </a:p>
          <a:p>
            <a:pPr algn="ctr">
              <a:lnSpc>
                <a:spcPct val="114539"/>
              </a:lnSpc>
              <a:defRPr spc="-31" sz="2500">
                <a:solidFill>
                  <a:srgbClr val="FFFFFF"/>
                </a:solidFill>
              </a:defRPr>
            </a:pPr>
            <a:r>
              <a:t>측정값 열람</a:t>
            </a:r>
          </a:p>
        </p:txBody>
      </p:sp>
      <p:sp>
        <p:nvSpPr>
          <p:cNvPr id="153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가정용 수경재배기의 기능</a:t>
            </a:r>
          </a:p>
        </p:txBody>
      </p:sp>
      <p:sp>
        <p:nvSpPr>
          <p:cNvPr id="154" name="램프"/>
          <p:cNvSpPr/>
          <p:nvPr/>
        </p:nvSpPr>
        <p:spPr>
          <a:xfrm>
            <a:off x="3132630" y="3361466"/>
            <a:ext cx="1443640" cy="2167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15" y="0"/>
                </a:moveTo>
                <a:lnTo>
                  <a:pt x="0" y="8534"/>
                </a:lnTo>
                <a:lnTo>
                  <a:pt x="9357" y="8534"/>
                </a:lnTo>
                <a:lnTo>
                  <a:pt x="9357" y="10258"/>
                </a:lnTo>
                <a:lnTo>
                  <a:pt x="10127" y="10258"/>
                </a:lnTo>
                <a:lnTo>
                  <a:pt x="10127" y="20706"/>
                </a:lnTo>
                <a:lnTo>
                  <a:pt x="1826" y="20706"/>
                </a:lnTo>
                <a:lnTo>
                  <a:pt x="1826" y="21600"/>
                </a:lnTo>
                <a:lnTo>
                  <a:pt x="19774" y="21600"/>
                </a:lnTo>
                <a:lnTo>
                  <a:pt x="19774" y="20706"/>
                </a:lnTo>
                <a:lnTo>
                  <a:pt x="11470" y="20706"/>
                </a:lnTo>
                <a:lnTo>
                  <a:pt x="11470" y="10258"/>
                </a:lnTo>
                <a:lnTo>
                  <a:pt x="12240" y="10258"/>
                </a:lnTo>
                <a:lnTo>
                  <a:pt x="12240" y="8534"/>
                </a:lnTo>
                <a:lnTo>
                  <a:pt x="21600" y="8534"/>
                </a:lnTo>
                <a:lnTo>
                  <a:pt x="19883" y="0"/>
                </a:lnTo>
                <a:lnTo>
                  <a:pt x="1715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5" name="물방울"/>
          <p:cNvSpPr/>
          <p:nvPr/>
        </p:nvSpPr>
        <p:spPr>
          <a:xfrm>
            <a:off x="8422180" y="3258769"/>
            <a:ext cx="1443640" cy="2372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12" h="21327" fill="norm" stroke="1" extrusionOk="0">
                <a:moveTo>
                  <a:pt x="10606" y="0"/>
                </a:moveTo>
                <a:cubicBezTo>
                  <a:pt x="10516" y="127"/>
                  <a:pt x="10450" y="217"/>
                  <a:pt x="10391" y="308"/>
                </a:cubicBezTo>
                <a:cubicBezTo>
                  <a:pt x="9100" y="2277"/>
                  <a:pt x="7638" y="4199"/>
                  <a:pt x="6033" y="6080"/>
                </a:cubicBezTo>
                <a:cubicBezTo>
                  <a:pt x="4443" y="7944"/>
                  <a:pt x="2872" y="9812"/>
                  <a:pt x="1311" y="11685"/>
                </a:cubicBezTo>
                <a:cubicBezTo>
                  <a:pt x="214" y="13000"/>
                  <a:pt x="-253" y="14396"/>
                  <a:pt x="134" y="15863"/>
                </a:cubicBezTo>
                <a:cubicBezTo>
                  <a:pt x="517" y="17310"/>
                  <a:pt x="1577" y="18561"/>
                  <a:pt x="3348" y="19559"/>
                </a:cubicBezTo>
                <a:cubicBezTo>
                  <a:pt x="6003" y="21055"/>
                  <a:pt x="9136" y="21600"/>
                  <a:pt x="12675" y="21200"/>
                </a:cubicBezTo>
                <a:cubicBezTo>
                  <a:pt x="15039" y="20933"/>
                  <a:pt x="17020" y="20211"/>
                  <a:pt x="18599" y="19102"/>
                </a:cubicBezTo>
                <a:cubicBezTo>
                  <a:pt x="20105" y="18045"/>
                  <a:pt x="20987" y="16808"/>
                  <a:pt x="21175" y="15410"/>
                </a:cubicBezTo>
                <a:cubicBezTo>
                  <a:pt x="21347" y="14127"/>
                  <a:pt x="20912" y="12902"/>
                  <a:pt x="19963" y="11753"/>
                </a:cubicBezTo>
                <a:cubicBezTo>
                  <a:pt x="18972" y="10552"/>
                  <a:pt x="17981" y="9352"/>
                  <a:pt x="16951" y="8164"/>
                </a:cubicBezTo>
                <a:cubicBezTo>
                  <a:pt x="15099" y="6028"/>
                  <a:pt x="13203" y="3905"/>
                  <a:pt x="11706" y="1663"/>
                </a:cubicBezTo>
                <a:cubicBezTo>
                  <a:pt x="11345" y="1122"/>
                  <a:pt x="10989" y="580"/>
                  <a:pt x="10606" y="0"/>
                </a:cubicBezTo>
                <a:close/>
              </a:path>
            </a:pathLst>
          </a:custGeom>
          <a:ln w="15240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56" name="도형"/>
          <p:cNvSpPr/>
          <p:nvPr/>
        </p:nvSpPr>
        <p:spPr>
          <a:xfrm>
            <a:off x="13641880" y="3195269"/>
            <a:ext cx="1570640" cy="2499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15900"/>
            <a:ext cx="17500600" cy="955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작품 구상</a:t>
            </a:r>
          </a:p>
        </p:txBody>
      </p:sp>
      <p:sp>
        <p:nvSpPr>
          <p:cNvPr id="160" name="머리"/>
          <p:cNvSpPr/>
          <p:nvPr/>
        </p:nvSpPr>
        <p:spPr>
          <a:xfrm>
            <a:off x="1929878" y="3689133"/>
            <a:ext cx="2176740" cy="260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FFFFFF"/>
          </a:solidFill>
          <a:ln w="63500">
            <a:solidFill>
              <a:srgbClr val="66895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1" name="집"/>
          <p:cNvSpPr/>
          <p:nvPr/>
        </p:nvSpPr>
        <p:spPr>
          <a:xfrm>
            <a:off x="7532040" y="3689133"/>
            <a:ext cx="2907199" cy="260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63500">
            <a:solidFill>
              <a:srgbClr val="66895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2" name="호텔"/>
          <p:cNvSpPr/>
          <p:nvPr/>
        </p:nvSpPr>
        <p:spPr>
          <a:xfrm>
            <a:off x="14206297" y="3689133"/>
            <a:ext cx="2151147" cy="260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45" y="0"/>
                </a:moveTo>
                <a:lnTo>
                  <a:pt x="3845" y="21600"/>
                </a:lnTo>
                <a:lnTo>
                  <a:pt x="9622" y="21600"/>
                </a:lnTo>
                <a:lnTo>
                  <a:pt x="9622" y="17888"/>
                </a:lnTo>
                <a:lnTo>
                  <a:pt x="11892" y="17888"/>
                </a:lnTo>
                <a:lnTo>
                  <a:pt x="11892" y="21600"/>
                </a:lnTo>
                <a:lnTo>
                  <a:pt x="13548" y="21600"/>
                </a:lnTo>
                <a:lnTo>
                  <a:pt x="13548" y="17888"/>
                </a:lnTo>
                <a:lnTo>
                  <a:pt x="15817" y="17888"/>
                </a:lnTo>
                <a:lnTo>
                  <a:pt x="1581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845" y="0"/>
                </a:lnTo>
                <a:close/>
                <a:moveTo>
                  <a:pt x="0" y="1697"/>
                </a:moveTo>
                <a:lnTo>
                  <a:pt x="0" y="11543"/>
                </a:lnTo>
                <a:lnTo>
                  <a:pt x="2976" y="11543"/>
                </a:lnTo>
                <a:lnTo>
                  <a:pt x="2976" y="1697"/>
                </a:lnTo>
                <a:lnTo>
                  <a:pt x="0" y="1697"/>
                </a:lnTo>
                <a:close/>
                <a:moveTo>
                  <a:pt x="5704" y="1707"/>
                </a:moveTo>
                <a:lnTo>
                  <a:pt x="7975" y="1707"/>
                </a:lnTo>
                <a:lnTo>
                  <a:pt x="7975" y="3582"/>
                </a:lnTo>
                <a:lnTo>
                  <a:pt x="5704" y="3582"/>
                </a:lnTo>
                <a:lnTo>
                  <a:pt x="5704" y="1707"/>
                </a:lnTo>
                <a:close/>
                <a:moveTo>
                  <a:pt x="9622" y="1707"/>
                </a:moveTo>
                <a:lnTo>
                  <a:pt x="11892" y="1707"/>
                </a:lnTo>
                <a:lnTo>
                  <a:pt x="11892" y="3582"/>
                </a:lnTo>
                <a:lnTo>
                  <a:pt x="9622" y="3582"/>
                </a:lnTo>
                <a:lnTo>
                  <a:pt x="9622" y="1707"/>
                </a:lnTo>
                <a:close/>
                <a:moveTo>
                  <a:pt x="13548" y="1707"/>
                </a:moveTo>
                <a:lnTo>
                  <a:pt x="15817" y="1707"/>
                </a:lnTo>
                <a:lnTo>
                  <a:pt x="15817" y="3582"/>
                </a:lnTo>
                <a:lnTo>
                  <a:pt x="13548" y="3582"/>
                </a:lnTo>
                <a:lnTo>
                  <a:pt x="13548" y="1707"/>
                </a:lnTo>
                <a:close/>
                <a:moveTo>
                  <a:pt x="17473" y="1707"/>
                </a:moveTo>
                <a:lnTo>
                  <a:pt x="19742" y="1707"/>
                </a:lnTo>
                <a:lnTo>
                  <a:pt x="19742" y="3582"/>
                </a:lnTo>
                <a:lnTo>
                  <a:pt x="17473" y="3582"/>
                </a:lnTo>
                <a:lnTo>
                  <a:pt x="17473" y="1707"/>
                </a:lnTo>
                <a:close/>
                <a:moveTo>
                  <a:pt x="1490" y="2307"/>
                </a:moveTo>
                <a:lnTo>
                  <a:pt x="1727" y="2906"/>
                </a:lnTo>
                <a:lnTo>
                  <a:pt x="2486" y="2906"/>
                </a:lnTo>
                <a:lnTo>
                  <a:pt x="1871" y="3275"/>
                </a:lnTo>
                <a:lnTo>
                  <a:pt x="2106" y="3874"/>
                </a:lnTo>
                <a:lnTo>
                  <a:pt x="1490" y="3508"/>
                </a:lnTo>
                <a:lnTo>
                  <a:pt x="877" y="3874"/>
                </a:lnTo>
                <a:lnTo>
                  <a:pt x="1112" y="3275"/>
                </a:lnTo>
                <a:lnTo>
                  <a:pt x="497" y="2906"/>
                </a:lnTo>
                <a:lnTo>
                  <a:pt x="1255" y="2906"/>
                </a:lnTo>
                <a:lnTo>
                  <a:pt x="1490" y="2307"/>
                </a:lnTo>
                <a:close/>
                <a:moveTo>
                  <a:pt x="1490" y="4528"/>
                </a:moveTo>
                <a:lnTo>
                  <a:pt x="1727" y="5129"/>
                </a:lnTo>
                <a:lnTo>
                  <a:pt x="2486" y="5129"/>
                </a:lnTo>
                <a:lnTo>
                  <a:pt x="1871" y="5495"/>
                </a:lnTo>
                <a:lnTo>
                  <a:pt x="2106" y="6095"/>
                </a:lnTo>
                <a:lnTo>
                  <a:pt x="1490" y="5728"/>
                </a:lnTo>
                <a:lnTo>
                  <a:pt x="877" y="6095"/>
                </a:lnTo>
                <a:lnTo>
                  <a:pt x="1112" y="5495"/>
                </a:lnTo>
                <a:lnTo>
                  <a:pt x="497" y="5129"/>
                </a:lnTo>
                <a:lnTo>
                  <a:pt x="1255" y="5129"/>
                </a:lnTo>
                <a:lnTo>
                  <a:pt x="1490" y="4528"/>
                </a:lnTo>
                <a:close/>
                <a:moveTo>
                  <a:pt x="5704" y="4987"/>
                </a:moveTo>
                <a:lnTo>
                  <a:pt x="7975" y="4987"/>
                </a:lnTo>
                <a:lnTo>
                  <a:pt x="7975" y="6863"/>
                </a:lnTo>
                <a:lnTo>
                  <a:pt x="5704" y="6863"/>
                </a:lnTo>
                <a:lnTo>
                  <a:pt x="5704" y="4987"/>
                </a:lnTo>
                <a:close/>
                <a:moveTo>
                  <a:pt x="9622" y="4987"/>
                </a:moveTo>
                <a:lnTo>
                  <a:pt x="11892" y="4987"/>
                </a:lnTo>
                <a:lnTo>
                  <a:pt x="11892" y="6863"/>
                </a:lnTo>
                <a:lnTo>
                  <a:pt x="9622" y="6863"/>
                </a:lnTo>
                <a:lnTo>
                  <a:pt x="9622" y="4987"/>
                </a:lnTo>
                <a:close/>
                <a:moveTo>
                  <a:pt x="13548" y="4987"/>
                </a:moveTo>
                <a:lnTo>
                  <a:pt x="15817" y="4987"/>
                </a:lnTo>
                <a:lnTo>
                  <a:pt x="15817" y="6863"/>
                </a:lnTo>
                <a:lnTo>
                  <a:pt x="13548" y="6863"/>
                </a:lnTo>
                <a:lnTo>
                  <a:pt x="13548" y="4987"/>
                </a:lnTo>
                <a:close/>
                <a:moveTo>
                  <a:pt x="17473" y="4987"/>
                </a:moveTo>
                <a:lnTo>
                  <a:pt x="19742" y="4987"/>
                </a:lnTo>
                <a:lnTo>
                  <a:pt x="19742" y="6863"/>
                </a:lnTo>
                <a:lnTo>
                  <a:pt x="17473" y="6863"/>
                </a:lnTo>
                <a:lnTo>
                  <a:pt x="17473" y="4987"/>
                </a:lnTo>
                <a:close/>
                <a:moveTo>
                  <a:pt x="1490" y="6939"/>
                </a:moveTo>
                <a:lnTo>
                  <a:pt x="1727" y="7539"/>
                </a:lnTo>
                <a:lnTo>
                  <a:pt x="2486" y="7539"/>
                </a:lnTo>
                <a:lnTo>
                  <a:pt x="1871" y="7905"/>
                </a:lnTo>
                <a:lnTo>
                  <a:pt x="2106" y="8507"/>
                </a:lnTo>
                <a:lnTo>
                  <a:pt x="1490" y="8138"/>
                </a:lnTo>
                <a:lnTo>
                  <a:pt x="877" y="8507"/>
                </a:lnTo>
                <a:lnTo>
                  <a:pt x="1112" y="7905"/>
                </a:lnTo>
                <a:lnTo>
                  <a:pt x="497" y="7539"/>
                </a:lnTo>
                <a:lnTo>
                  <a:pt x="1255" y="7539"/>
                </a:lnTo>
                <a:lnTo>
                  <a:pt x="1490" y="6939"/>
                </a:lnTo>
                <a:close/>
                <a:moveTo>
                  <a:pt x="5704" y="8274"/>
                </a:moveTo>
                <a:lnTo>
                  <a:pt x="7975" y="8274"/>
                </a:lnTo>
                <a:lnTo>
                  <a:pt x="7975" y="10148"/>
                </a:lnTo>
                <a:lnTo>
                  <a:pt x="5704" y="10148"/>
                </a:lnTo>
                <a:lnTo>
                  <a:pt x="5704" y="8274"/>
                </a:lnTo>
                <a:close/>
                <a:moveTo>
                  <a:pt x="9622" y="8274"/>
                </a:moveTo>
                <a:lnTo>
                  <a:pt x="11892" y="8274"/>
                </a:lnTo>
                <a:lnTo>
                  <a:pt x="11892" y="10148"/>
                </a:lnTo>
                <a:lnTo>
                  <a:pt x="9622" y="10148"/>
                </a:lnTo>
                <a:lnTo>
                  <a:pt x="9622" y="8274"/>
                </a:lnTo>
                <a:close/>
                <a:moveTo>
                  <a:pt x="13548" y="8274"/>
                </a:moveTo>
                <a:lnTo>
                  <a:pt x="15817" y="8274"/>
                </a:lnTo>
                <a:lnTo>
                  <a:pt x="15817" y="10148"/>
                </a:lnTo>
                <a:lnTo>
                  <a:pt x="13548" y="10148"/>
                </a:lnTo>
                <a:lnTo>
                  <a:pt x="13548" y="8274"/>
                </a:lnTo>
                <a:close/>
                <a:moveTo>
                  <a:pt x="17473" y="8274"/>
                </a:moveTo>
                <a:lnTo>
                  <a:pt x="19742" y="8274"/>
                </a:lnTo>
                <a:lnTo>
                  <a:pt x="19742" y="10148"/>
                </a:lnTo>
                <a:lnTo>
                  <a:pt x="17473" y="10148"/>
                </a:lnTo>
                <a:lnTo>
                  <a:pt x="17473" y="8274"/>
                </a:lnTo>
                <a:close/>
                <a:moveTo>
                  <a:pt x="1490" y="9224"/>
                </a:moveTo>
                <a:lnTo>
                  <a:pt x="1727" y="9824"/>
                </a:lnTo>
                <a:lnTo>
                  <a:pt x="2486" y="9824"/>
                </a:lnTo>
                <a:lnTo>
                  <a:pt x="1871" y="10192"/>
                </a:lnTo>
                <a:lnTo>
                  <a:pt x="2106" y="10792"/>
                </a:lnTo>
                <a:lnTo>
                  <a:pt x="1490" y="10425"/>
                </a:lnTo>
                <a:lnTo>
                  <a:pt x="877" y="10792"/>
                </a:lnTo>
                <a:lnTo>
                  <a:pt x="1112" y="10192"/>
                </a:lnTo>
                <a:lnTo>
                  <a:pt x="497" y="9824"/>
                </a:lnTo>
                <a:lnTo>
                  <a:pt x="1255" y="9824"/>
                </a:lnTo>
                <a:lnTo>
                  <a:pt x="1490" y="9224"/>
                </a:lnTo>
                <a:close/>
                <a:moveTo>
                  <a:pt x="5704" y="11553"/>
                </a:moveTo>
                <a:lnTo>
                  <a:pt x="7975" y="11553"/>
                </a:lnTo>
                <a:lnTo>
                  <a:pt x="7975" y="13429"/>
                </a:lnTo>
                <a:lnTo>
                  <a:pt x="5704" y="13429"/>
                </a:lnTo>
                <a:lnTo>
                  <a:pt x="5704" y="11553"/>
                </a:lnTo>
                <a:close/>
                <a:moveTo>
                  <a:pt x="9622" y="11553"/>
                </a:moveTo>
                <a:lnTo>
                  <a:pt x="11892" y="11553"/>
                </a:lnTo>
                <a:lnTo>
                  <a:pt x="11892" y="13429"/>
                </a:lnTo>
                <a:lnTo>
                  <a:pt x="9622" y="13429"/>
                </a:lnTo>
                <a:lnTo>
                  <a:pt x="9622" y="11553"/>
                </a:lnTo>
                <a:close/>
                <a:moveTo>
                  <a:pt x="13548" y="11553"/>
                </a:moveTo>
                <a:lnTo>
                  <a:pt x="15817" y="11553"/>
                </a:lnTo>
                <a:lnTo>
                  <a:pt x="15817" y="13429"/>
                </a:lnTo>
                <a:lnTo>
                  <a:pt x="13548" y="13429"/>
                </a:lnTo>
                <a:lnTo>
                  <a:pt x="13548" y="11553"/>
                </a:lnTo>
                <a:close/>
                <a:moveTo>
                  <a:pt x="17473" y="11553"/>
                </a:moveTo>
                <a:lnTo>
                  <a:pt x="19742" y="11553"/>
                </a:lnTo>
                <a:lnTo>
                  <a:pt x="19742" y="13429"/>
                </a:lnTo>
                <a:lnTo>
                  <a:pt x="17473" y="13429"/>
                </a:lnTo>
                <a:lnTo>
                  <a:pt x="17473" y="11553"/>
                </a:lnTo>
                <a:close/>
                <a:moveTo>
                  <a:pt x="5704" y="14840"/>
                </a:moveTo>
                <a:lnTo>
                  <a:pt x="7975" y="14840"/>
                </a:lnTo>
                <a:lnTo>
                  <a:pt x="7975" y="16714"/>
                </a:lnTo>
                <a:lnTo>
                  <a:pt x="5704" y="16714"/>
                </a:lnTo>
                <a:lnTo>
                  <a:pt x="5704" y="14840"/>
                </a:lnTo>
                <a:close/>
                <a:moveTo>
                  <a:pt x="9622" y="14840"/>
                </a:moveTo>
                <a:lnTo>
                  <a:pt x="11892" y="14840"/>
                </a:lnTo>
                <a:lnTo>
                  <a:pt x="11892" y="16714"/>
                </a:lnTo>
                <a:lnTo>
                  <a:pt x="9622" y="16714"/>
                </a:lnTo>
                <a:lnTo>
                  <a:pt x="9622" y="14840"/>
                </a:lnTo>
                <a:close/>
                <a:moveTo>
                  <a:pt x="13548" y="14840"/>
                </a:moveTo>
                <a:lnTo>
                  <a:pt x="15817" y="14840"/>
                </a:lnTo>
                <a:lnTo>
                  <a:pt x="15817" y="16714"/>
                </a:lnTo>
                <a:lnTo>
                  <a:pt x="13548" y="16714"/>
                </a:lnTo>
                <a:lnTo>
                  <a:pt x="13548" y="14840"/>
                </a:lnTo>
                <a:close/>
                <a:moveTo>
                  <a:pt x="17473" y="14840"/>
                </a:moveTo>
                <a:lnTo>
                  <a:pt x="19742" y="14840"/>
                </a:lnTo>
                <a:lnTo>
                  <a:pt x="19742" y="16714"/>
                </a:lnTo>
                <a:lnTo>
                  <a:pt x="17473" y="16714"/>
                </a:lnTo>
                <a:lnTo>
                  <a:pt x="17473" y="1484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66895D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3" name="선"/>
          <p:cNvSpPr/>
          <p:nvPr/>
        </p:nvSpPr>
        <p:spPr>
          <a:xfrm>
            <a:off x="4921303" y="5143500"/>
            <a:ext cx="1796052" cy="0"/>
          </a:xfrm>
          <a:prstGeom prst="line">
            <a:avLst/>
          </a:prstGeom>
          <a:ln w="635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4" name="선"/>
          <p:cNvSpPr/>
          <p:nvPr/>
        </p:nvSpPr>
        <p:spPr>
          <a:xfrm flipV="1">
            <a:off x="11427917" y="5143499"/>
            <a:ext cx="1796052" cy="2"/>
          </a:xfrm>
          <a:prstGeom prst="line">
            <a:avLst/>
          </a:prstGeom>
          <a:ln w="63500">
            <a:solidFill>
              <a:srgbClr val="0000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5" name="원격 제어"/>
          <p:cNvSpPr txBox="1"/>
          <p:nvPr/>
        </p:nvSpPr>
        <p:spPr>
          <a:xfrm>
            <a:off x="5135956" y="5240129"/>
            <a:ext cx="136674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31" sz="25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원격 제어</a:t>
            </a:r>
          </a:p>
        </p:txBody>
      </p:sp>
      <p:sp>
        <p:nvSpPr>
          <p:cNvPr id="166" name="데이터 수집"/>
          <p:cNvSpPr txBox="1"/>
          <p:nvPr/>
        </p:nvSpPr>
        <p:spPr>
          <a:xfrm>
            <a:off x="11495354" y="5240446"/>
            <a:ext cx="166117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31" sz="25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데이터 수집</a:t>
            </a:r>
          </a:p>
        </p:txBody>
      </p:sp>
      <p:sp>
        <p:nvSpPr>
          <p:cNvPr id="167" name="사용자"/>
          <p:cNvSpPr txBox="1"/>
          <p:nvPr/>
        </p:nvSpPr>
        <p:spPr>
          <a:xfrm>
            <a:off x="2524531" y="6628408"/>
            <a:ext cx="9874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31" sz="25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사용자</a:t>
            </a:r>
          </a:p>
        </p:txBody>
      </p:sp>
      <p:sp>
        <p:nvSpPr>
          <p:cNvPr id="168" name="수경재배기 홈"/>
          <p:cNvSpPr txBox="1"/>
          <p:nvPr/>
        </p:nvSpPr>
        <p:spPr>
          <a:xfrm>
            <a:off x="8007836" y="6628408"/>
            <a:ext cx="195560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31" sz="25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수경재배기 홈</a:t>
            </a:r>
          </a:p>
        </p:txBody>
      </p:sp>
      <p:sp>
        <p:nvSpPr>
          <p:cNvPr id="169" name="기업"/>
          <p:cNvSpPr txBox="1"/>
          <p:nvPr/>
        </p:nvSpPr>
        <p:spPr>
          <a:xfrm>
            <a:off x="15128713" y="6628408"/>
            <a:ext cx="69300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-31" sz="25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기업</a:t>
            </a:r>
          </a:p>
        </p:txBody>
      </p:sp>
      <p:sp>
        <p:nvSpPr>
          <p:cNvPr id="170" name="Wi-Fi"/>
          <p:cNvSpPr/>
          <p:nvPr/>
        </p:nvSpPr>
        <p:spPr>
          <a:xfrm>
            <a:off x="5338312" y="4153796"/>
            <a:ext cx="962034" cy="679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1" name="Wi-Fi"/>
          <p:cNvSpPr/>
          <p:nvPr/>
        </p:nvSpPr>
        <p:spPr>
          <a:xfrm>
            <a:off x="11844846" y="4153796"/>
            <a:ext cx="962034" cy="679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4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solidFill>
            <a:srgbClr val="FFFFFF"/>
          </a:solidFill>
          <a:ln w="38100">
            <a:solidFill>
              <a:srgbClr val="000000"/>
            </a:solidFill>
            <a:miter lim="400000"/>
          </a:ln>
        </p:spPr>
        <p:txBody>
          <a:bodyPr lIns="45719" rIns="45719" anchor="ctr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15"/>
          <p:cNvSpPr txBox="1"/>
          <p:nvPr/>
        </p:nvSpPr>
        <p:spPr>
          <a:xfrm>
            <a:off x="4927600" y="1104900"/>
            <a:ext cx="84201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82170"/>
              </a:lnSpc>
              <a:defRPr spc="-63" sz="5000"/>
            </a:lvl1pPr>
          </a:lstStyle>
          <a:p>
            <a:pPr/>
            <a:r>
              <a:t>구성도</a:t>
            </a:r>
          </a:p>
        </p:txBody>
      </p:sp>
      <p:grpSp>
        <p:nvGrpSpPr>
          <p:cNvPr id="176" name="그룹화"/>
          <p:cNvGrpSpPr/>
          <p:nvPr/>
        </p:nvGrpSpPr>
        <p:grpSpPr>
          <a:xfrm>
            <a:off x="4748660" y="6324338"/>
            <a:ext cx="3287998" cy="2173907"/>
            <a:chOff x="0" y="0"/>
            <a:chExt cx="3287996" cy="2173906"/>
          </a:xfrm>
        </p:grpSpPr>
        <p:sp>
          <p:nvSpPr>
            <p:cNvPr id="174" name="직사각형"/>
            <p:cNvSpPr/>
            <p:nvPr/>
          </p:nvSpPr>
          <p:spPr>
            <a:xfrm>
              <a:off x="0" y="0"/>
              <a:ext cx="3287997" cy="2173907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75" name="붙여넣은 동영상.png" descr="붙여넣은 동영상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5" b="6"/>
            <a:stretch>
              <a:fillRect/>
            </a:stretch>
          </p:blipFill>
          <p:spPr>
            <a:xfrm>
              <a:off x="791511" y="138421"/>
              <a:ext cx="1704976" cy="1897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52" y="0"/>
                  </a:moveTo>
                  <a:cubicBezTo>
                    <a:pt x="9500" y="0"/>
                    <a:pt x="9060" y="8"/>
                    <a:pt x="8472" y="14"/>
                  </a:cubicBezTo>
                  <a:cubicBezTo>
                    <a:pt x="7156" y="36"/>
                    <a:pt x="6038" y="72"/>
                    <a:pt x="5938" y="140"/>
                  </a:cubicBezTo>
                  <a:cubicBezTo>
                    <a:pt x="5830" y="214"/>
                    <a:pt x="5641" y="276"/>
                    <a:pt x="5516" y="276"/>
                  </a:cubicBezTo>
                  <a:cubicBezTo>
                    <a:pt x="5472" y="276"/>
                    <a:pt x="5431" y="281"/>
                    <a:pt x="5390" y="289"/>
                  </a:cubicBezTo>
                  <a:cubicBezTo>
                    <a:pt x="5366" y="294"/>
                    <a:pt x="5344" y="302"/>
                    <a:pt x="5319" y="307"/>
                  </a:cubicBezTo>
                  <a:cubicBezTo>
                    <a:pt x="5276" y="323"/>
                    <a:pt x="5239" y="344"/>
                    <a:pt x="5224" y="366"/>
                  </a:cubicBezTo>
                  <a:cubicBezTo>
                    <a:pt x="5189" y="416"/>
                    <a:pt x="5027" y="456"/>
                    <a:pt x="4862" y="456"/>
                  </a:cubicBezTo>
                  <a:cubicBezTo>
                    <a:pt x="4697" y="456"/>
                    <a:pt x="4481" y="493"/>
                    <a:pt x="4384" y="538"/>
                  </a:cubicBezTo>
                  <a:cubicBezTo>
                    <a:pt x="4287" y="582"/>
                    <a:pt x="4082" y="663"/>
                    <a:pt x="3927" y="718"/>
                  </a:cubicBezTo>
                  <a:cubicBezTo>
                    <a:pt x="3698" y="800"/>
                    <a:pt x="3644" y="876"/>
                    <a:pt x="3645" y="1116"/>
                  </a:cubicBezTo>
                  <a:cubicBezTo>
                    <a:pt x="3646" y="1279"/>
                    <a:pt x="3643" y="1495"/>
                    <a:pt x="3640" y="1595"/>
                  </a:cubicBezTo>
                  <a:cubicBezTo>
                    <a:pt x="3638" y="1677"/>
                    <a:pt x="3662" y="1805"/>
                    <a:pt x="3685" y="1930"/>
                  </a:cubicBezTo>
                  <a:cubicBezTo>
                    <a:pt x="3709" y="1973"/>
                    <a:pt x="3715" y="2016"/>
                    <a:pt x="3706" y="2056"/>
                  </a:cubicBezTo>
                  <a:cubicBezTo>
                    <a:pt x="3743" y="2218"/>
                    <a:pt x="3793" y="2386"/>
                    <a:pt x="3846" y="2508"/>
                  </a:cubicBezTo>
                  <a:cubicBezTo>
                    <a:pt x="3861" y="2542"/>
                    <a:pt x="3881" y="2569"/>
                    <a:pt x="3897" y="2603"/>
                  </a:cubicBezTo>
                  <a:cubicBezTo>
                    <a:pt x="3900" y="2610"/>
                    <a:pt x="3904" y="2618"/>
                    <a:pt x="3907" y="2625"/>
                  </a:cubicBezTo>
                  <a:cubicBezTo>
                    <a:pt x="4128" y="3106"/>
                    <a:pt x="4386" y="3547"/>
                    <a:pt x="4560" y="3737"/>
                  </a:cubicBezTo>
                  <a:cubicBezTo>
                    <a:pt x="4612" y="3737"/>
                    <a:pt x="4682" y="3824"/>
                    <a:pt x="4736" y="3927"/>
                  </a:cubicBezTo>
                  <a:cubicBezTo>
                    <a:pt x="4803" y="3990"/>
                    <a:pt x="4885" y="4060"/>
                    <a:pt x="4917" y="4090"/>
                  </a:cubicBezTo>
                  <a:cubicBezTo>
                    <a:pt x="4978" y="4146"/>
                    <a:pt x="5141" y="4254"/>
                    <a:pt x="5279" y="4361"/>
                  </a:cubicBezTo>
                  <a:cubicBezTo>
                    <a:pt x="5293" y="4369"/>
                    <a:pt x="5298" y="4379"/>
                    <a:pt x="5309" y="4388"/>
                  </a:cubicBezTo>
                  <a:cubicBezTo>
                    <a:pt x="5507" y="4538"/>
                    <a:pt x="5697" y="4692"/>
                    <a:pt x="5817" y="4767"/>
                  </a:cubicBezTo>
                  <a:cubicBezTo>
                    <a:pt x="5824" y="4771"/>
                    <a:pt x="5821" y="4777"/>
                    <a:pt x="5827" y="4781"/>
                  </a:cubicBezTo>
                  <a:cubicBezTo>
                    <a:pt x="5949" y="4850"/>
                    <a:pt x="5972" y="4887"/>
                    <a:pt x="5837" y="4957"/>
                  </a:cubicBezTo>
                  <a:cubicBezTo>
                    <a:pt x="5789" y="5001"/>
                    <a:pt x="5740" y="5043"/>
                    <a:pt x="5596" y="5129"/>
                  </a:cubicBezTo>
                  <a:cubicBezTo>
                    <a:pt x="5409" y="5240"/>
                    <a:pt x="5239" y="5375"/>
                    <a:pt x="5088" y="5527"/>
                  </a:cubicBezTo>
                  <a:cubicBezTo>
                    <a:pt x="4798" y="5817"/>
                    <a:pt x="4588" y="6169"/>
                    <a:pt x="4470" y="6543"/>
                  </a:cubicBezTo>
                  <a:cubicBezTo>
                    <a:pt x="4454" y="6601"/>
                    <a:pt x="4442" y="6657"/>
                    <a:pt x="4430" y="6715"/>
                  </a:cubicBezTo>
                  <a:cubicBezTo>
                    <a:pt x="4394" y="6870"/>
                    <a:pt x="4359" y="7028"/>
                    <a:pt x="4359" y="7185"/>
                  </a:cubicBezTo>
                  <a:cubicBezTo>
                    <a:pt x="4359" y="7360"/>
                    <a:pt x="4271" y="7510"/>
                    <a:pt x="4108" y="7700"/>
                  </a:cubicBezTo>
                  <a:cubicBezTo>
                    <a:pt x="4107" y="7701"/>
                    <a:pt x="4104" y="7703"/>
                    <a:pt x="4103" y="7705"/>
                  </a:cubicBezTo>
                  <a:cubicBezTo>
                    <a:pt x="4102" y="7706"/>
                    <a:pt x="4104" y="7708"/>
                    <a:pt x="4103" y="7709"/>
                  </a:cubicBezTo>
                  <a:cubicBezTo>
                    <a:pt x="4023" y="7801"/>
                    <a:pt x="3964" y="7877"/>
                    <a:pt x="3821" y="8012"/>
                  </a:cubicBezTo>
                  <a:cubicBezTo>
                    <a:pt x="3491" y="8323"/>
                    <a:pt x="3271" y="8624"/>
                    <a:pt x="3132" y="8943"/>
                  </a:cubicBezTo>
                  <a:cubicBezTo>
                    <a:pt x="3116" y="8985"/>
                    <a:pt x="3102" y="9027"/>
                    <a:pt x="3087" y="9069"/>
                  </a:cubicBezTo>
                  <a:cubicBezTo>
                    <a:pt x="3045" y="9189"/>
                    <a:pt x="3006" y="9312"/>
                    <a:pt x="2987" y="9440"/>
                  </a:cubicBezTo>
                  <a:cubicBezTo>
                    <a:pt x="2978" y="9492"/>
                    <a:pt x="2977" y="9546"/>
                    <a:pt x="2971" y="9598"/>
                  </a:cubicBezTo>
                  <a:cubicBezTo>
                    <a:pt x="2958" y="9754"/>
                    <a:pt x="2951" y="9907"/>
                    <a:pt x="2966" y="10082"/>
                  </a:cubicBezTo>
                  <a:cubicBezTo>
                    <a:pt x="2967" y="10084"/>
                    <a:pt x="2966" y="10089"/>
                    <a:pt x="2966" y="10091"/>
                  </a:cubicBezTo>
                  <a:cubicBezTo>
                    <a:pt x="2967" y="10093"/>
                    <a:pt x="2966" y="10093"/>
                    <a:pt x="2966" y="10095"/>
                  </a:cubicBezTo>
                  <a:cubicBezTo>
                    <a:pt x="2983" y="10281"/>
                    <a:pt x="3020" y="10425"/>
                    <a:pt x="3062" y="10565"/>
                  </a:cubicBezTo>
                  <a:cubicBezTo>
                    <a:pt x="3073" y="10602"/>
                    <a:pt x="3080" y="10638"/>
                    <a:pt x="3092" y="10673"/>
                  </a:cubicBezTo>
                  <a:cubicBezTo>
                    <a:pt x="3150" y="10828"/>
                    <a:pt x="3229" y="10975"/>
                    <a:pt x="3349" y="11148"/>
                  </a:cubicBezTo>
                  <a:cubicBezTo>
                    <a:pt x="3370" y="11179"/>
                    <a:pt x="3400" y="11256"/>
                    <a:pt x="3424" y="11297"/>
                  </a:cubicBezTo>
                  <a:cubicBezTo>
                    <a:pt x="3448" y="11327"/>
                    <a:pt x="3469" y="11366"/>
                    <a:pt x="3494" y="11392"/>
                  </a:cubicBezTo>
                  <a:cubicBezTo>
                    <a:pt x="3553" y="11451"/>
                    <a:pt x="3679" y="11745"/>
                    <a:pt x="3801" y="12079"/>
                  </a:cubicBezTo>
                  <a:cubicBezTo>
                    <a:pt x="3874" y="12255"/>
                    <a:pt x="3950" y="12434"/>
                    <a:pt x="4007" y="12603"/>
                  </a:cubicBezTo>
                  <a:cubicBezTo>
                    <a:pt x="4083" y="12825"/>
                    <a:pt x="4156" y="13006"/>
                    <a:pt x="4223" y="13177"/>
                  </a:cubicBezTo>
                  <a:cubicBezTo>
                    <a:pt x="4237" y="13210"/>
                    <a:pt x="4251" y="13249"/>
                    <a:pt x="4264" y="13281"/>
                  </a:cubicBezTo>
                  <a:cubicBezTo>
                    <a:pt x="4337" y="13459"/>
                    <a:pt x="4407" y="13615"/>
                    <a:pt x="4480" y="13746"/>
                  </a:cubicBezTo>
                  <a:cubicBezTo>
                    <a:pt x="4528" y="13824"/>
                    <a:pt x="4571" y="13901"/>
                    <a:pt x="4636" y="13981"/>
                  </a:cubicBezTo>
                  <a:cubicBezTo>
                    <a:pt x="4759" y="14134"/>
                    <a:pt x="4911" y="14282"/>
                    <a:pt x="5068" y="14420"/>
                  </a:cubicBezTo>
                  <a:cubicBezTo>
                    <a:pt x="5411" y="14677"/>
                    <a:pt x="6461" y="15262"/>
                    <a:pt x="7250" y="15631"/>
                  </a:cubicBezTo>
                  <a:cubicBezTo>
                    <a:pt x="7404" y="15703"/>
                    <a:pt x="7564" y="15800"/>
                    <a:pt x="7743" y="15897"/>
                  </a:cubicBezTo>
                  <a:cubicBezTo>
                    <a:pt x="7826" y="15941"/>
                    <a:pt x="7888" y="15980"/>
                    <a:pt x="7964" y="16024"/>
                  </a:cubicBezTo>
                  <a:cubicBezTo>
                    <a:pt x="8084" y="16092"/>
                    <a:pt x="8233" y="16159"/>
                    <a:pt x="8316" y="16214"/>
                  </a:cubicBezTo>
                  <a:cubicBezTo>
                    <a:pt x="8796" y="16529"/>
                    <a:pt x="9083" y="16658"/>
                    <a:pt x="9583" y="16774"/>
                  </a:cubicBezTo>
                  <a:cubicBezTo>
                    <a:pt x="9792" y="16822"/>
                    <a:pt x="10009" y="16848"/>
                    <a:pt x="10232" y="16851"/>
                  </a:cubicBezTo>
                  <a:cubicBezTo>
                    <a:pt x="10235" y="16851"/>
                    <a:pt x="10239" y="16851"/>
                    <a:pt x="10242" y="16851"/>
                  </a:cubicBezTo>
                  <a:cubicBezTo>
                    <a:pt x="10247" y="16851"/>
                    <a:pt x="10252" y="16851"/>
                    <a:pt x="10257" y="16851"/>
                  </a:cubicBezTo>
                  <a:cubicBezTo>
                    <a:pt x="10878" y="16854"/>
                    <a:pt x="11518" y="16673"/>
                    <a:pt x="12037" y="16363"/>
                  </a:cubicBezTo>
                  <a:cubicBezTo>
                    <a:pt x="12068" y="16343"/>
                    <a:pt x="12135" y="16313"/>
                    <a:pt x="12172" y="16290"/>
                  </a:cubicBezTo>
                  <a:cubicBezTo>
                    <a:pt x="12194" y="16276"/>
                    <a:pt x="12248" y="16252"/>
                    <a:pt x="12273" y="16236"/>
                  </a:cubicBezTo>
                  <a:cubicBezTo>
                    <a:pt x="12532" y="16070"/>
                    <a:pt x="12945" y="15834"/>
                    <a:pt x="13279" y="15671"/>
                  </a:cubicBezTo>
                  <a:cubicBezTo>
                    <a:pt x="14234" y="15205"/>
                    <a:pt x="14870" y="14878"/>
                    <a:pt x="15320" y="14555"/>
                  </a:cubicBezTo>
                  <a:cubicBezTo>
                    <a:pt x="16071" y="14017"/>
                    <a:pt x="16312" y="13491"/>
                    <a:pt x="16688" y="12350"/>
                  </a:cubicBezTo>
                  <a:cubicBezTo>
                    <a:pt x="16836" y="11899"/>
                    <a:pt x="17014" y="11468"/>
                    <a:pt x="17090" y="11392"/>
                  </a:cubicBezTo>
                  <a:cubicBezTo>
                    <a:pt x="17168" y="11313"/>
                    <a:pt x="17241" y="11213"/>
                    <a:pt x="17306" y="11103"/>
                  </a:cubicBezTo>
                  <a:cubicBezTo>
                    <a:pt x="17308" y="11100"/>
                    <a:pt x="17309" y="11097"/>
                    <a:pt x="17311" y="11094"/>
                  </a:cubicBezTo>
                  <a:cubicBezTo>
                    <a:pt x="17313" y="11089"/>
                    <a:pt x="17319" y="11084"/>
                    <a:pt x="17321" y="11080"/>
                  </a:cubicBezTo>
                  <a:cubicBezTo>
                    <a:pt x="17517" y="10737"/>
                    <a:pt x="17642" y="10275"/>
                    <a:pt x="17643" y="9842"/>
                  </a:cubicBezTo>
                  <a:cubicBezTo>
                    <a:pt x="17644" y="9099"/>
                    <a:pt x="17312" y="8418"/>
                    <a:pt x="16713" y="7926"/>
                  </a:cubicBezTo>
                  <a:cubicBezTo>
                    <a:pt x="16328" y="7610"/>
                    <a:pt x="16288" y="7528"/>
                    <a:pt x="16215" y="6986"/>
                  </a:cubicBezTo>
                  <a:cubicBezTo>
                    <a:pt x="16093" y="6076"/>
                    <a:pt x="15708" y="5533"/>
                    <a:pt x="14807" y="5002"/>
                  </a:cubicBezTo>
                  <a:lnTo>
                    <a:pt x="14561" y="4858"/>
                  </a:lnTo>
                  <a:lnTo>
                    <a:pt x="14782" y="4749"/>
                  </a:lnTo>
                  <a:cubicBezTo>
                    <a:pt x="14972" y="4658"/>
                    <a:pt x="15225" y="4475"/>
                    <a:pt x="15622" y="4135"/>
                  </a:cubicBezTo>
                  <a:cubicBezTo>
                    <a:pt x="15993" y="3816"/>
                    <a:pt x="16325" y="3437"/>
                    <a:pt x="16325" y="3335"/>
                  </a:cubicBezTo>
                  <a:cubicBezTo>
                    <a:pt x="16325" y="3302"/>
                    <a:pt x="16344" y="3259"/>
                    <a:pt x="16371" y="3217"/>
                  </a:cubicBezTo>
                  <a:cubicBezTo>
                    <a:pt x="16398" y="3175"/>
                    <a:pt x="16440" y="3131"/>
                    <a:pt x="16481" y="3100"/>
                  </a:cubicBezTo>
                  <a:cubicBezTo>
                    <a:pt x="16565" y="3038"/>
                    <a:pt x="16632" y="2907"/>
                    <a:pt x="16632" y="2811"/>
                  </a:cubicBezTo>
                  <a:cubicBezTo>
                    <a:pt x="16632" y="2715"/>
                    <a:pt x="16705" y="2539"/>
                    <a:pt x="16793" y="2418"/>
                  </a:cubicBezTo>
                  <a:cubicBezTo>
                    <a:pt x="16807" y="2399"/>
                    <a:pt x="16812" y="2378"/>
                    <a:pt x="16823" y="2359"/>
                  </a:cubicBezTo>
                  <a:cubicBezTo>
                    <a:pt x="16848" y="2303"/>
                    <a:pt x="16865" y="2236"/>
                    <a:pt x="16884" y="2165"/>
                  </a:cubicBezTo>
                  <a:cubicBezTo>
                    <a:pt x="16884" y="2141"/>
                    <a:pt x="16893" y="2111"/>
                    <a:pt x="16884" y="2097"/>
                  </a:cubicBezTo>
                  <a:cubicBezTo>
                    <a:pt x="16846" y="2042"/>
                    <a:pt x="16866" y="1947"/>
                    <a:pt x="16924" y="1884"/>
                  </a:cubicBezTo>
                  <a:cubicBezTo>
                    <a:pt x="16943" y="1864"/>
                    <a:pt x="16948" y="1796"/>
                    <a:pt x="16959" y="1744"/>
                  </a:cubicBezTo>
                  <a:cubicBezTo>
                    <a:pt x="16965" y="1687"/>
                    <a:pt x="16976" y="1634"/>
                    <a:pt x="16979" y="1577"/>
                  </a:cubicBezTo>
                  <a:cubicBezTo>
                    <a:pt x="16982" y="1482"/>
                    <a:pt x="16982" y="1382"/>
                    <a:pt x="16969" y="1265"/>
                  </a:cubicBezTo>
                  <a:lnTo>
                    <a:pt x="16934" y="967"/>
                  </a:lnTo>
                  <a:cubicBezTo>
                    <a:pt x="16914" y="888"/>
                    <a:pt x="16897" y="799"/>
                    <a:pt x="16863" y="768"/>
                  </a:cubicBezTo>
                  <a:cubicBezTo>
                    <a:pt x="16846" y="753"/>
                    <a:pt x="16823" y="741"/>
                    <a:pt x="16803" y="728"/>
                  </a:cubicBezTo>
                  <a:lnTo>
                    <a:pt x="16391" y="615"/>
                  </a:lnTo>
                  <a:cubicBezTo>
                    <a:pt x="16105" y="535"/>
                    <a:pt x="15666" y="424"/>
                    <a:pt x="15415" y="366"/>
                  </a:cubicBezTo>
                  <a:cubicBezTo>
                    <a:pt x="15308" y="341"/>
                    <a:pt x="15212" y="303"/>
                    <a:pt x="15094" y="267"/>
                  </a:cubicBezTo>
                  <a:cubicBezTo>
                    <a:pt x="14962" y="238"/>
                    <a:pt x="14870" y="207"/>
                    <a:pt x="14797" y="172"/>
                  </a:cubicBezTo>
                  <a:cubicBezTo>
                    <a:pt x="14761" y="158"/>
                    <a:pt x="14698" y="143"/>
                    <a:pt x="14671" y="131"/>
                  </a:cubicBezTo>
                  <a:cubicBezTo>
                    <a:pt x="14533" y="69"/>
                    <a:pt x="13541" y="35"/>
                    <a:pt x="12353" y="14"/>
                  </a:cubicBezTo>
                  <a:cubicBezTo>
                    <a:pt x="11750" y="8"/>
                    <a:pt x="11366" y="0"/>
                    <a:pt x="10352" y="0"/>
                  </a:cubicBezTo>
                  <a:close/>
                  <a:moveTo>
                    <a:pt x="17603" y="4230"/>
                  </a:moveTo>
                  <a:cubicBezTo>
                    <a:pt x="17112" y="4188"/>
                    <a:pt x="16681" y="4425"/>
                    <a:pt x="16481" y="4781"/>
                  </a:cubicBezTo>
                  <a:cubicBezTo>
                    <a:pt x="16332" y="5048"/>
                    <a:pt x="16315" y="5379"/>
                    <a:pt x="16496" y="5712"/>
                  </a:cubicBezTo>
                  <a:cubicBezTo>
                    <a:pt x="16581" y="5867"/>
                    <a:pt x="16721" y="6015"/>
                    <a:pt x="16848" y="6105"/>
                  </a:cubicBezTo>
                  <a:cubicBezTo>
                    <a:pt x="16896" y="6134"/>
                    <a:pt x="16941" y="6169"/>
                    <a:pt x="16994" y="6191"/>
                  </a:cubicBezTo>
                  <a:cubicBezTo>
                    <a:pt x="17050" y="6211"/>
                    <a:pt x="17116" y="6230"/>
                    <a:pt x="17190" y="6245"/>
                  </a:cubicBezTo>
                  <a:cubicBezTo>
                    <a:pt x="17205" y="6248"/>
                    <a:pt x="17210" y="6251"/>
                    <a:pt x="17225" y="6254"/>
                  </a:cubicBezTo>
                  <a:cubicBezTo>
                    <a:pt x="17228" y="6255"/>
                    <a:pt x="17233" y="6253"/>
                    <a:pt x="17236" y="6254"/>
                  </a:cubicBezTo>
                  <a:cubicBezTo>
                    <a:pt x="17330" y="6271"/>
                    <a:pt x="17427" y="6278"/>
                    <a:pt x="17517" y="6281"/>
                  </a:cubicBezTo>
                  <a:cubicBezTo>
                    <a:pt x="17547" y="6281"/>
                    <a:pt x="17573" y="6283"/>
                    <a:pt x="17603" y="6281"/>
                  </a:cubicBezTo>
                  <a:cubicBezTo>
                    <a:pt x="17725" y="6278"/>
                    <a:pt x="17842" y="6258"/>
                    <a:pt x="17944" y="6222"/>
                  </a:cubicBezTo>
                  <a:cubicBezTo>
                    <a:pt x="17951" y="6221"/>
                    <a:pt x="17958" y="6224"/>
                    <a:pt x="17965" y="6222"/>
                  </a:cubicBezTo>
                  <a:cubicBezTo>
                    <a:pt x="17967" y="6222"/>
                    <a:pt x="17972" y="6219"/>
                    <a:pt x="17975" y="6218"/>
                  </a:cubicBezTo>
                  <a:cubicBezTo>
                    <a:pt x="18326" y="6087"/>
                    <a:pt x="18545" y="5784"/>
                    <a:pt x="18613" y="5454"/>
                  </a:cubicBezTo>
                  <a:cubicBezTo>
                    <a:pt x="18636" y="5343"/>
                    <a:pt x="18647" y="5232"/>
                    <a:pt x="18633" y="5120"/>
                  </a:cubicBezTo>
                  <a:cubicBezTo>
                    <a:pt x="18607" y="4896"/>
                    <a:pt x="18501" y="4683"/>
                    <a:pt x="18317" y="4519"/>
                  </a:cubicBezTo>
                  <a:cubicBezTo>
                    <a:pt x="18225" y="4438"/>
                    <a:pt x="18113" y="4371"/>
                    <a:pt x="17980" y="4320"/>
                  </a:cubicBezTo>
                  <a:cubicBezTo>
                    <a:pt x="17978" y="4319"/>
                    <a:pt x="17981" y="4316"/>
                    <a:pt x="17980" y="4315"/>
                  </a:cubicBezTo>
                  <a:cubicBezTo>
                    <a:pt x="17979" y="4315"/>
                    <a:pt x="17976" y="4316"/>
                    <a:pt x="17975" y="4315"/>
                  </a:cubicBezTo>
                  <a:cubicBezTo>
                    <a:pt x="17848" y="4268"/>
                    <a:pt x="17724" y="4240"/>
                    <a:pt x="17603" y="4230"/>
                  </a:cubicBezTo>
                  <a:close/>
                  <a:moveTo>
                    <a:pt x="17547" y="4288"/>
                  </a:moveTo>
                  <a:cubicBezTo>
                    <a:pt x="17974" y="4286"/>
                    <a:pt x="18373" y="4527"/>
                    <a:pt x="18563" y="4975"/>
                  </a:cubicBezTo>
                  <a:cubicBezTo>
                    <a:pt x="18693" y="5283"/>
                    <a:pt x="18544" y="5729"/>
                    <a:pt x="18216" y="6006"/>
                  </a:cubicBezTo>
                  <a:cubicBezTo>
                    <a:pt x="17875" y="6293"/>
                    <a:pt x="17365" y="6337"/>
                    <a:pt x="16969" y="6114"/>
                  </a:cubicBezTo>
                  <a:cubicBezTo>
                    <a:pt x="16561" y="5885"/>
                    <a:pt x="16431" y="5666"/>
                    <a:pt x="16431" y="5210"/>
                  </a:cubicBezTo>
                  <a:cubicBezTo>
                    <a:pt x="16431" y="4911"/>
                    <a:pt x="16491" y="4798"/>
                    <a:pt x="16788" y="4564"/>
                  </a:cubicBezTo>
                  <a:cubicBezTo>
                    <a:pt x="17026" y="4376"/>
                    <a:pt x="17291" y="4290"/>
                    <a:pt x="17547" y="4288"/>
                  </a:cubicBezTo>
                  <a:close/>
                  <a:moveTo>
                    <a:pt x="17039" y="4740"/>
                  </a:moveTo>
                  <a:lnTo>
                    <a:pt x="17039" y="5242"/>
                  </a:lnTo>
                  <a:cubicBezTo>
                    <a:pt x="17039" y="5733"/>
                    <a:pt x="17197" y="5941"/>
                    <a:pt x="17261" y="5536"/>
                  </a:cubicBezTo>
                  <a:cubicBezTo>
                    <a:pt x="17282" y="5401"/>
                    <a:pt x="17359" y="5332"/>
                    <a:pt x="17492" y="5332"/>
                  </a:cubicBezTo>
                  <a:cubicBezTo>
                    <a:pt x="17605" y="5332"/>
                    <a:pt x="17743" y="5421"/>
                    <a:pt x="17799" y="5536"/>
                  </a:cubicBezTo>
                  <a:cubicBezTo>
                    <a:pt x="17943" y="5831"/>
                    <a:pt x="18054" y="5789"/>
                    <a:pt x="17955" y="5477"/>
                  </a:cubicBezTo>
                  <a:cubicBezTo>
                    <a:pt x="17906" y="5324"/>
                    <a:pt x="17910" y="5178"/>
                    <a:pt x="17965" y="5129"/>
                  </a:cubicBezTo>
                  <a:cubicBezTo>
                    <a:pt x="18179" y="4936"/>
                    <a:pt x="17934" y="4740"/>
                    <a:pt x="17482" y="4740"/>
                  </a:cubicBezTo>
                  <a:lnTo>
                    <a:pt x="17039" y="4740"/>
                  </a:lnTo>
                  <a:close/>
                  <a:moveTo>
                    <a:pt x="17542" y="4831"/>
                  </a:moveTo>
                  <a:cubicBezTo>
                    <a:pt x="17796" y="4831"/>
                    <a:pt x="17895" y="4987"/>
                    <a:pt x="17743" y="5151"/>
                  </a:cubicBezTo>
                  <a:cubicBezTo>
                    <a:pt x="17586" y="5322"/>
                    <a:pt x="17348" y="5326"/>
                    <a:pt x="17276" y="5156"/>
                  </a:cubicBezTo>
                  <a:cubicBezTo>
                    <a:pt x="17198" y="4973"/>
                    <a:pt x="17314" y="4831"/>
                    <a:pt x="17542" y="4831"/>
                  </a:cubicBezTo>
                  <a:close/>
                  <a:moveTo>
                    <a:pt x="8618" y="18319"/>
                  </a:moveTo>
                  <a:lnTo>
                    <a:pt x="8618" y="19548"/>
                  </a:lnTo>
                  <a:lnTo>
                    <a:pt x="8618" y="19562"/>
                  </a:lnTo>
                  <a:cubicBezTo>
                    <a:pt x="8618" y="20668"/>
                    <a:pt x="8635" y="20773"/>
                    <a:pt x="8804" y="20778"/>
                  </a:cubicBezTo>
                  <a:lnTo>
                    <a:pt x="8960" y="20755"/>
                  </a:lnTo>
                  <a:cubicBezTo>
                    <a:pt x="9014" y="20737"/>
                    <a:pt x="9060" y="20713"/>
                    <a:pt x="9080" y="20683"/>
                  </a:cubicBezTo>
                  <a:cubicBezTo>
                    <a:pt x="9129" y="20611"/>
                    <a:pt x="9182" y="20611"/>
                    <a:pt x="9261" y="20683"/>
                  </a:cubicBezTo>
                  <a:cubicBezTo>
                    <a:pt x="9391" y="20800"/>
                    <a:pt x="9787" y="20799"/>
                    <a:pt x="10010" y="20714"/>
                  </a:cubicBezTo>
                  <a:cubicBezTo>
                    <a:pt x="10043" y="20689"/>
                    <a:pt x="10070" y="20670"/>
                    <a:pt x="10106" y="20637"/>
                  </a:cubicBezTo>
                  <a:cubicBezTo>
                    <a:pt x="10141" y="20606"/>
                    <a:pt x="10160" y="20579"/>
                    <a:pt x="10186" y="20552"/>
                  </a:cubicBezTo>
                  <a:cubicBezTo>
                    <a:pt x="10295" y="20365"/>
                    <a:pt x="10341" y="20074"/>
                    <a:pt x="10297" y="19792"/>
                  </a:cubicBezTo>
                  <a:cubicBezTo>
                    <a:pt x="10295" y="19778"/>
                    <a:pt x="10290" y="19766"/>
                    <a:pt x="10287" y="19752"/>
                  </a:cubicBezTo>
                  <a:cubicBezTo>
                    <a:pt x="10268" y="19653"/>
                    <a:pt x="10246" y="19557"/>
                    <a:pt x="10207" y="19472"/>
                  </a:cubicBezTo>
                  <a:cubicBezTo>
                    <a:pt x="10192" y="19441"/>
                    <a:pt x="10184" y="19425"/>
                    <a:pt x="10171" y="19399"/>
                  </a:cubicBezTo>
                  <a:cubicBezTo>
                    <a:pt x="10095" y="19269"/>
                    <a:pt x="9987" y="19186"/>
                    <a:pt x="9850" y="19146"/>
                  </a:cubicBezTo>
                  <a:cubicBezTo>
                    <a:pt x="9787" y="19144"/>
                    <a:pt x="9715" y="19149"/>
                    <a:pt x="9613" y="19155"/>
                  </a:cubicBezTo>
                  <a:lnTo>
                    <a:pt x="9176" y="19182"/>
                  </a:lnTo>
                  <a:lnTo>
                    <a:pt x="9146" y="18753"/>
                  </a:lnTo>
                  <a:cubicBezTo>
                    <a:pt x="9132" y="18558"/>
                    <a:pt x="9119" y="18451"/>
                    <a:pt x="9080" y="18392"/>
                  </a:cubicBezTo>
                  <a:cubicBezTo>
                    <a:pt x="9062" y="18363"/>
                    <a:pt x="9038" y="18343"/>
                    <a:pt x="9005" y="18333"/>
                  </a:cubicBezTo>
                  <a:cubicBezTo>
                    <a:pt x="9004" y="18333"/>
                    <a:pt x="9001" y="18333"/>
                    <a:pt x="9000" y="18333"/>
                  </a:cubicBezTo>
                  <a:cubicBezTo>
                    <a:pt x="8965" y="18323"/>
                    <a:pt x="8925" y="18319"/>
                    <a:pt x="8869" y="18319"/>
                  </a:cubicBezTo>
                  <a:lnTo>
                    <a:pt x="8618" y="18319"/>
                  </a:lnTo>
                  <a:close/>
                  <a:moveTo>
                    <a:pt x="21323" y="18324"/>
                  </a:moveTo>
                  <a:cubicBezTo>
                    <a:pt x="21182" y="18330"/>
                    <a:pt x="21092" y="18375"/>
                    <a:pt x="21092" y="18455"/>
                  </a:cubicBezTo>
                  <a:cubicBezTo>
                    <a:pt x="21092" y="18535"/>
                    <a:pt x="21182" y="18580"/>
                    <a:pt x="21323" y="18586"/>
                  </a:cubicBezTo>
                  <a:cubicBezTo>
                    <a:pt x="21398" y="18584"/>
                    <a:pt x="21461" y="18580"/>
                    <a:pt x="21504" y="18563"/>
                  </a:cubicBezTo>
                  <a:cubicBezTo>
                    <a:pt x="21509" y="18561"/>
                    <a:pt x="21520" y="18561"/>
                    <a:pt x="21524" y="18559"/>
                  </a:cubicBezTo>
                  <a:cubicBezTo>
                    <a:pt x="21575" y="18536"/>
                    <a:pt x="21600" y="18500"/>
                    <a:pt x="21600" y="18455"/>
                  </a:cubicBezTo>
                  <a:cubicBezTo>
                    <a:pt x="21600" y="18409"/>
                    <a:pt x="21575" y="18378"/>
                    <a:pt x="21524" y="18355"/>
                  </a:cubicBezTo>
                  <a:cubicBezTo>
                    <a:pt x="21520" y="18354"/>
                    <a:pt x="21509" y="18353"/>
                    <a:pt x="21504" y="18351"/>
                  </a:cubicBezTo>
                  <a:cubicBezTo>
                    <a:pt x="21461" y="18334"/>
                    <a:pt x="21398" y="18326"/>
                    <a:pt x="21323" y="18324"/>
                  </a:cubicBezTo>
                  <a:close/>
                  <a:moveTo>
                    <a:pt x="0" y="18505"/>
                  </a:moveTo>
                  <a:lnTo>
                    <a:pt x="0" y="19634"/>
                  </a:lnTo>
                  <a:lnTo>
                    <a:pt x="0" y="19643"/>
                  </a:lnTo>
                  <a:lnTo>
                    <a:pt x="0" y="20782"/>
                  </a:lnTo>
                  <a:lnTo>
                    <a:pt x="246" y="20782"/>
                  </a:lnTo>
                  <a:cubicBezTo>
                    <a:pt x="470" y="20782"/>
                    <a:pt x="500" y="20739"/>
                    <a:pt x="528" y="20348"/>
                  </a:cubicBezTo>
                  <a:cubicBezTo>
                    <a:pt x="544" y="20130"/>
                    <a:pt x="554" y="20026"/>
                    <a:pt x="608" y="19969"/>
                  </a:cubicBezTo>
                  <a:cubicBezTo>
                    <a:pt x="610" y="19967"/>
                    <a:pt x="612" y="19966"/>
                    <a:pt x="613" y="19964"/>
                  </a:cubicBezTo>
                  <a:cubicBezTo>
                    <a:pt x="653" y="19911"/>
                    <a:pt x="735" y="19901"/>
                    <a:pt x="895" y="19887"/>
                  </a:cubicBezTo>
                  <a:cubicBezTo>
                    <a:pt x="902" y="19887"/>
                    <a:pt x="908" y="19888"/>
                    <a:pt x="915" y="19887"/>
                  </a:cubicBezTo>
                  <a:cubicBezTo>
                    <a:pt x="1017" y="19880"/>
                    <a:pt x="1107" y="19882"/>
                    <a:pt x="1182" y="19896"/>
                  </a:cubicBezTo>
                  <a:cubicBezTo>
                    <a:pt x="1263" y="19910"/>
                    <a:pt x="1328" y="19937"/>
                    <a:pt x="1378" y="19982"/>
                  </a:cubicBezTo>
                  <a:cubicBezTo>
                    <a:pt x="1424" y="20025"/>
                    <a:pt x="1462" y="20083"/>
                    <a:pt x="1488" y="20158"/>
                  </a:cubicBezTo>
                  <a:cubicBezTo>
                    <a:pt x="1489" y="20160"/>
                    <a:pt x="1488" y="20161"/>
                    <a:pt x="1488" y="20163"/>
                  </a:cubicBezTo>
                  <a:cubicBezTo>
                    <a:pt x="1512" y="20233"/>
                    <a:pt x="1528" y="20314"/>
                    <a:pt x="1539" y="20416"/>
                  </a:cubicBezTo>
                  <a:cubicBezTo>
                    <a:pt x="1566" y="20672"/>
                    <a:pt x="1620" y="20744"/>
                    <a:pt x="1815" y="20769"/>
                  </a:cubicBezTo>
                  <a:cubicBezTo>
                    <a:pt x="1847" y="20773"/>
                    <a:pt x="1866" y="20772"/>
                    <a:pt x="1890" y="20773"/>
                  </a:cubicBezTo>
                  <a:cubicBezTo>
                    <a:pt x="1975" y="20758"/>
                    <a:pt x="1999" y="20673"/>
                    <a:pt x="2011" y="20556"/>
                  </a:cubicBezTo>
                  <a:cubicBezTo>
                    <a:pt x="2009" y="20498"/>
                    <a:pt x="2014" y="20478"/>
                    <a:pt x="2001" y="20375"/>
                  </a:cubicBezTo>
                  <a:cubicBezTo>
                    <a:pt x="1968" y="20110"/>
                    <a:pt x="1877" y="19906"/>
                    <a:pt x="1760" y="19829"/>
                  </a:cubicBezTo>
                  <a:cubicBezTo>
                    <a:pt x="1581" y="19711"/>
                    <a:pt x="1582" y="19692"/>
                    <a:pt x="1750" y="19526"/>
                  </a:cubicBezTo>
                  <a:cubicBezTo>
                    <a:pt x="1931" y="19346"/>
                    <a:pt x="1982" y="18989"/>
                    <a:pt x="1850" y="18812"/>
                  </a:cubicBezTo>
                  <a:cubicBezTo>
                    <a:pt x="1765" y="18697"/>
                    <a:pt x="1602" y="18619"/>
                    <a:pt x="1373" y="18568"/>
                  </a:cubicBezTo>
                  <a:cubicBezTo>
                    <a:pt x="1225" y="18545"/>
                    <a:pt x="1060" y="18528"/>
                    <a:pt x="809" y="18518"/>
                  </a:cubicBezTo>
                  <a:lnTo>
                    <a:pt x="473" y="18505"/>
                  </a:lnTo>
                  <a:lnTo>
                    <a:pt x="0" y="18505"/>
                  </a:lnTo>
                  <a:close/>
                  <a:moveTo>
                    <a:pt x="18558" y="18505"/>
                  </a:moveTo>
                  <a:lnTo>
                    <a:pt x="18558" y="19634"/>
                  </a:lnTo>
                  <a:lnTo>
                    <a:pt x="18558" y="19643"/>
                  </a:lnTo>
                  <a:cubicBezTo>
                    <a:pt x="18558" y="20707"/>
                    <a:pt x="18570" y="20782"/>
                    <a:pt x="18754" y="20782"/>
                  </a:cubicBezTo>
                  <a:cubicBezTo>
                    <a:pt x="18913" y="20782"/>
                    <a:pt x="18960" y="20707"/>
                    <a:pt x="18985" y="20393"/>
                  </a:cubicBezTo>
                  <a:lnTo>
                    <a:pt x="19015" y="20005"/>
                  </a:lnTo>
                  <a:lnTo>
                    <a:pt x="19553" y="19946"/>
                  </a:lnTo>
                  <a:cubicBezTo>
                    <a:pt x="19850" y="19914"/>
                    <a:pt x="20053" y="19851"/>
                    <a:pt x="20202" y="19761"/>
                  </a:cubicBezTo>
                  <a:cubicBezTo>
                    <a:pt x="20229" y="19744"/>
                    <a:pt x="20264" y="19730"/>
                    <a:pt x="20287" y="19711"/>
                  </a:cubicBezTo>
                  <a:cubicBezTo>
                    <a:pt x="20425" y="19598"/>
                    <a:pt x="20484" y="19447"/>
                    <a:pt x="20484" y="19232"/>
                  </a:cubicBezTo>
                  <a:cubicBezTo>
                    <a:pt x="20484" y="18720"/>
                    <a:pt x="20222" y="18559"/>
                    <a:pt x="19312" y="18518"/>
                  </a:cubicBezTo>
                  <a:lnTo>
                    <a:pt x="18995" y="18505"/>
                  </a:lnTo>
                  <a:lnTo>
                    <a:pt x="18558" y="18505"/>
                  </a:lnTo>
                  <a:close/>
                  <a:moveTo>
                    <a:pt x="845" y="18794"/>
                  </a:moveTo>
                  <a:cubicBezTo>
                    <a:pt x="1140" y="18763"/>
                    <a:pt x="1523" y="18984"/>
                    <a:pt x="1523" y="19187"/>
                  </a:cubicBezTo>
                  <a:cubicBezTo>
                    <a:pt x="1523" y="19247"/>
                    <a:pt x="1434" y="19362"/>
                    <a:pt x="1332" y="19445"/>
                  </a:cubicBezTo>
                  <a:cubicBezTo>
                    <a:pt x="1105" y="19629"/>
                    <a:pt x="623" y="19643"/>
                    <a:pt x="548" y="19467"/>
                  </a:cubicBezTo>
                  <a:cubicBezTo>
                    <a:pt x="518" y="19396"/>
                    <a:pt x="510" y="19221"/>
                    <a:pt x="528" y="19078"/>
                  </a:cubicBezTo>
                  <a:cubicBezTo>
                    <a:pt x="554" y="18871"/>
                    <a:pt x="614" y="18818"/>
                    <a:pt x="845" y="18794"/>
                  </a:cubicBezTo>
                  <a:close/>
                  <a:moveTo>
                    <a:pt x="19403" y="18794"/>
                  </a:moveTo>
                  <a:cubicBezTo>
                    <a:pt x="19724" y="18761"/>
                    <a:pt x="20081" y="18990"/>
                    <a:pt x="20081" y="19232"/>
                  </a:cubicBezTo>
                  <a:cubicBezTo>
                    <a:pt x="20081" y="19317"/>
                    <a:pt x="19992" y="19452"/>
                    <a:pt x="19890" y="19535"/>
                  </a:cubicBezTo>
                  <a:cubicBezTo>
                    <a:pt x="19664" y="19719"/>
                    <a:pt x="19181" y="19733"/>
                    <a:pt x="19106" y="19557"/>
                  </a:cubicBezTo>
                  <a:cubicBezTo>
                    <a:pt x="19076" y="19487"/>
                    <a:pt x="19068" y="19296"/>
                    <a:pt x="19086" y="19128"/>
                  </a:cubicBezTo>
                  <a:cubicBezTo>
                    <a:pt x="19113" y="18869"/>
                    <a:pt x="19158" y="18819"/>
                    <a:pt x="19403" y="18794"/>
                  </a:cubicBezTo>
                  <a:close/>
                  <a:moveTo>
                    <a:pt x="3288" y="19142"/>
                  </a:moveTo>
                  <a:cubicBezTo>
                    <a:pt x="3039" y="19145"/>
                    <a:pt x="2790" y="19197"/>
                    <a:pt x="2675" y="19300"/>
                  </a:cubicBezTo>
                  <a:cubicBezTo>
                    <a:pt x="2505" y="19452"/>
                    <a:pt x="2508" y="19461"/>
                    <a:pt x="2725" y="19490"/>
                  </a:cubicBezTo>
                  <a:cubicBezTo>
                    <a:pt x="2850" y="19506"/>
                    <a:pt x="3020" y="19464"/>
                    <a:pt x="3107" y="19399"/>
                  </a:cubicBezTo>
                  <a:cubicBezTo>
                    <a:pt x="3183" y="19343"/>
                    <a:pt x="3239" y="19341"/>
                    <a:pt x="3298" y="19368"/>
                  </a:cubicBezTo>
                  <a:cubicBezTo>
                    <a:pt x="3301" y="19368"/>
                    <a:pt x="3305" y="19372"/>
                    <a:pt x="3308" y="19372"/>
                  </a:cubicBezTo>
                  <a:cubicBezTo>
                    <a:pt x="3354" y="19376"/>
                    <a:pt x="3391" y="19401"/>
                    <a:pt x="3444" y="19458"/>
                  </a:cubicBezTo>
                  <a:cubicBezTo>
                    <a:pt x="3470" y="19486"/>
                    <a:pt x="3475" y="19512"/>
                    <a:pt x="3489" y="19539"/>
                  </a:cubicBezTo>
                  <a:cubicBezTo>
                    <a:pt x="3678" y="19772"/>
                    <a:pt x="3597" y="19869"/>
                    <a:pt x="3188" y="19869"/>
                  </a:cubicBezTo>
                  <a:cubicBezTo>
                    <a:pt x="3081" y="19869"/>
                    <a:pt x="2972" y="19887"/>
                    <a:pt x="2876" y="19919"/>
                  </a:cubicBezTo>
                  <a:cubicBezTo>
                    <a:pt x="2780" y="19951"/>
                    <a:pt x="2697" y="19994"/>
                    <a:pt x="2635" y="20050"/>
                  </a:cubicBezTo>
                  <a:cubicBezTo>
                    <a:pt x="2546" y="20130"/>
                    <a:pt x="2502" y="20196"/>
                    <a:pt x="2474" y="20258"/>
                  </a:cubicBezTo>
                  <a:cubicBezTo>
                    <a:pt x="2465" y="20281"/>
                    <a:pt x="2453" y="20302"/>
                    <a:pt x="2449" y="20326"/>
                  </a:cubicBezTo>
                  <a:cubicBezTo>
                    <a:pt x="2448" y="20327"/>
                    <a:pt x="2449" y="20329"/>
                    <a:pt x="2449" y="20330"/>
                  </a:cubicBezTo>
                  <a:cubicBezTo>
                    <a:pt x="2441" y="20407"/>
                    <a:pt x="2469" y="20489"/>
                    <a:pt x="2539" y="20606"/>
                  </a:cubicBezTo>
                  <a:cubicBezTo>
                    <a:pt x="2655" y="20801"/>
                    <a:pt x="3284" y="20857"/>
                    <a:pt x="3404" y="20683"/>
                  </a:cubicBezTo>
                  <a:cubicBezTo>
                    <a:pt x="3453" y="20611"/>
                    <a:pt x="3500" y="20611"/>
                    <a:pt x="3580" y="20683"/>
                  </a:cubicBezTo>
                  <a:cubicBezTo>
                    <a:pt x="3637" y="20734"/>
                    <a:pt x="3754" y="20773"/>
                    <a:pt x="3851" y="20778"/>
                  </a:cubicBezTo>
                  <a:lnTo>
                    <a:pt x="3882" y="20778"/>
                  </a:lnTo>
                  <a:cubicBezTo>
                    <a:pt x="4031" y="20773"/>
                    <a:pt x="4057" y="20681"/>
                    <a:pt x="4057" y="20104"/>
                  </a:cubicBezTo>
                  <a:cubicBezTo>
                    <a:pt x="4057" y="19898"/>
                    <a:pt x="4045" y="19762"/>
                    <a:pt x="4027" y="19639"/>
                  </a:cubicBezTo>
                  <a:cubicBezTo>
                    <a:pt x="4018" y="19581"/>
                    <a:pt x="4005" y="19533"/>
                    <a:pt x="3992" y="19490"/>
                  </a:cubicBezTo>
                  <a:cubicBezTo>
                    <a:pt x="3973" y="19425"/>
                    <a:pt x="3952" y="19374"/>
                    <a:pt x="3922" y="19336"/>
                  </a:cubicBezTo>
                  <a:cubicBezTo>
                    <a:pt x="3905" y="19313"/>
                    <a:pt x="3893" y="19286"/>
                    <a:pt x="3871" y="19268"/>
                  </a:cubicBezTo>
                  <a:cubicBezTo>
                    <a:pt x="3752" y="19180"/>
                    <a:pt x="3523" y="19139"/>
                    <a:pt x="3288" y="19142"/>
                  </a:cubicBezTo>
                  <a:close/>
                  <a:moveTo>
                    <a:pt x="5269" y="19142"/>
                  </a:moveTo>
                  <a:cubicBezTo>
                    <a:pt x="5147" y="19142"/>
                    <a:pt x="5045" y="19149"/>
                    <a:pt x="4957" y="19164"/>
                  </a:cubicBezTo>
                  <a:cubicBezTo>
                    <a:pt x="4938" y="19170"/>
                    <a:pt x="4916" y="19176"/>
                    <a:pt x="4897" y="19182"/>
                  </a:cubicBezTo>
                  <a:cubicBezTo>
                    <a:pt x="4871" y="19189"/>
                    <a:pt x="4855" y="19197"/>
                    <a:pt x="4832" y="19205"/>
                  </a:cubicBezTo>
                  <a:cubicBezTo>
                    <a:pt x="4755" y="19240"/>
                    <a:pt x="4692" y="19289"/>
                    <a:pt x="4641" y="19345"/>
                  </a:cubicBezTo>
                  <a:cubicBezTo>
                    <a:pt x="4591" y="19424"/>
                    <a:pt x="4563" y="19522"/>
                    <a:pt x="4580" y="19657"/>
                  </a:cubicBezTo>
                  <a:cubicBezTo>
                    <a:pt x="4592" y="19748"/>
                    <a:pt x="4623" y="19811"/>
                    <a:pt x="4676" y="19865"/>
                  </a:cubicBezTo>
                  <a:cubicBezTo>
                    <a:pt x="4691" y="19877"/>
                    <a:pt x="4699" y="19890"/>
                    <a:pt x="4716" y="19901"/>
                  </a:cubicBezTo>
                  <a:cubicBezTo>
                    <a:pt x="4789" y="19954"/>
                    <a:pt x="4896" y="19995"/>
                    <a:pt x="5073" y="20050"/>
                  </a:cubicBezTo>
                  <a:cubicBezTo>
                    <a:pt x="5404" y="20153"/>
                    <a:pt x="5526" y="20246"/>
                    <a:pt x="5526" y="20375"/>
                  </a:cubicBezTo>
                  <a:cubicBezTo>
                    <a:pt x="5526" y="20376"/>
                    <a:pt x="5526" y="20379"/>
                    <a:pt x="5526" y="20380"/>
                  </a:cubicBezTo>
                  <a:cubicBezTo>
                    <a:pt x="5526" y="20394"/>
                    <a:pt x="5513" y="20399"/>
                    <a:pt x="5511" y="20412"/>
                  </a:cubicBezTo>
                  <a:cubicBezTo>
                    <a:pt x="5502" y="20447"/>
                    <a:pt x="5495" y="20482"/>
                    <a:pt x="5470" y="20506"/>
                  </a:cubicBezTo>
                  <a:cubicBezTo>
                    <a:pt x="5462" y="20514"/>
                    <a:pt x="5449" y="20518"/>
                    <a:pt x="5440" y="20525"/>
                  </a:cubicBezTo>
                  <a:cubicBezTo>
                    <a:pt x="5407" y="20549"/>
                    <a:pt x="5371" y="20567"/>
                    <a:pt x="5325" y="20574"/>
                  </a:cubicBezTo>
                  <a:cubicBezTo>
                    <a:pt x="5308" y="20577"/>
                    <a:pt x="5291" y="20573"/>
                    <a:pt x="5274" y="20574"/>
                  </a:cubicBezTo>
                  <a:cubicBezTo>
                    <a:pt x="5238" y="20575"/>
                    <a:pt x="5202" y="20579"/>
                    <a:pt x="5164" y="20570"/>
                  </a:cubicBezTo>
                  <a:cubicBezTo>
                    <a:pt x="5129" y="20562"/>
                    <a:pt x="5100" y="20542"/>
                    <a:pt x="5068" y="20525"/>
                  </a:cubicBezTo>
                  <a:cubicBezTo>
                    <a:pt x="5048" y="20514"/>
                    <a:pt x="5027" y="20512"/>
                    <a:pt x="5008" y="20497"/>
                  </a:cubicBezTo>
                  <a:cubicBezTo>
                    <a:pt x="4855" y="20384"/>
                    <a:pt x="4476" y="20316"/>
                    <a:pt x="4465" y="20398"/>
                  </a:cubicBezTo>
                  <a:cubicBezTo>
                    <a:pt x="4465" y="20406"/>
                    <a:pt x="4478" y="20413"/>
                    <a:pt x="4480" y="20421"/>
                  </a:cubicBezTo>
                  <a:cubicBezTo>
                    <a:pt x="4492" y="20455"/>
                    <a:pt x="4547" y="20532"/>
                    <a:pt x="4631" y="20615"/>
                  </a:cubicBezTo>
                  <a:cubicBezTo>
                    <a:pt x="4749" y="20732"/>
                    <a:pt x="4939" y="20782"/>
                    <a:pt x="5284" y="20782"/>
                  </a:cubicBezTo>
                  <a:cubicBezTo>
                    <a:pt x="5691" y="20782"/>
                    <a:pt x="5803" y="20746"/>
                    <a:pt x="5938" y="20561"/>
                  </a:cubicBezTo>
                  <a:cubicBezTo>
                    <a:pt x="6159" y="20257"/>
                    <a:pt x="6014" y="20041"/>
                    <a:pt x="5460" y="19865"/>
                  </a:cubicBezTo>
                  <a:cubicBezTo>
                    <a:pt x="5452" y="19862"/>
                    <a:pt x="5449" y="19863"/>
                    <a:pt x="5440" y="19860"/>
                  </a:cubicBezTo>
                  <a:cubicBezTo>
                    <a:pt x="5435" y="19859"/>
                    <a:pt x="5430" y="19853"/>
                    <a:pt x="5425" y="19851"/>
                  </a:cubicBezTo>
                  <a:cubicBezTo>
                    <a:pt x="5206" y="19787"/>
                    <a:pt x="5046" y="19683"/>
                    <a:pt x="5008" y="19594"/>
                  </a:cubicBezTo>
                  <a:cubicBezTo>
                    <a:pt x="5005" y="19587"/>
                    <a:pt x="4989" y="19582"/>
                    <a:pt x="4988" y="19576"/>
                  </a:cubicBezTo>
                  <a:cubicBezTo>
                    <a:pt x="4983" y="19554"/>
                    <a:pt x="4996" y="19540"/>
                    <a:pt x="4998" y="19521"/>
                  </a:cubicBezTo>
                  <a:cubicBezTo>
                    <a:pt x="4995" y="19493"/>
                    <a:pt x="4996" y="19469"/>
                    <a:pt x="5013" y="19445"/>
                  </a:cubicBezTo>
                  <a:cubicBezTo>
                    <a:pt x="5030" y="19418"/>
                    <a:pt x="5058" y="19401"/>
                    <a:pt x="5088" y="19386"/>
                  </a:cubicBezTo>
                  <a:cubicBezTo>
                    <a:pt x="5105" y="19376"/>
                    <a:pt x="5106" y="19362"/>
                    <a:pt x="5128" y="19354"/>
                  </a:cubicBezTo>
                  <a:cubicBezTo>
                    <a:pt x="5224" y="19321"/>
                    <a:pt x="5387" y="19341"/>
                    <a:pt x="5490" y="19399"/>
                  </a:cubicBezTo>
                  <a:cubicBezTo>
                    <a:pt x="5707" y="19521"/>
                    <a:pt x="5983" y="19538"/>
                    <a:pt x="5983" y="19431"/>
                  </a:cubicBezTo>
                  <a:cubicBezTo>
                    <a:pt x="5983" y="19253"/>
                    <a:pt x="5707" y="19142"/>
                    <a:pt x="5269" y="19142"/>
                  </a:cubicBezTo>
                  <a:close/>
                  <a:moveTo>
                    <a:pt x="6672" y="19142"/>
                  </a:moveTo>
                  <a:cubicBezTo>
                    <a:pt x="6506" y="19142"/>
                    <a:pt x="6491" y="19247"/>
                    <a:pt x="6491" y="20312"/>
                  </a:cubicBezTo>
                  <a:lnTo>
                    <a:pt x="6491" y="20366"/>
                  </a:lnTo>
                  <a:cubicBezTo>
                    <a:pt x="6493" y="20982"/>
                    <a:pt x="6524" y="21512"/>
                    <a:pt x="6561" y="21546"/>
                  </a:cubicBezTo>
                  <a:cubicBezTo>
                    <a:pt x="6605" y="21585"/>
                    <a:pt x="6650" y="21596"/>
                    <a:pt x="6692" y="21600"/>
                  </a:cubicBezTo>
                  <a:lnTo>
                    <a:pt x="6717" y="21600"/>
                  </a:lnTo>
                  <a:cubicBezTo>
                    <a:pt x="6848" y="21589"/>
                    <a:pt x="6964" y="21423"/>
                    <a:pt x="6999" y="21144"/>
                  </a:cubicBezTo>
                  <a:lnTo>
                    <a:pt x="7049" y="20737"/>
                  </a:lnTo>
                  <a:lnTo>
                    <a:pt x="7471" y="20769"/>
                  </a:lnTo>
                  <a:cubicBezTo>
                    <a:pt x="7662" y="20781"/>
                    <a:pt x="7769" y="20779"/>
                    <a:pt x="7849" y="20746"/>
                  </a:cubicBezTo>
                  <a:cubicBezTo>
                    <a:pt x="7849" y="20746"/>
                    <a:pt x="7853" y="20746"/>
                    <a:pt x="7854" y="20746"/>
                  </a:cubicBezTo>
                  <a:cubicBezTo>
                    <a:pt x="7856" y="20745"/>
                    <a:pt x="7856" y="20738"/>
                    <a:pt x="7859" y="20737"/>
                  </a:cubicBezTo>
                  <a:cubicBezTo>
                    <a:pt x="7889" y="20723"/>
                    <a:pt x="7919" y="20704"/>
                    <a:pt x="7944" y="20678"/>
                  </a:cubicBezTo>
                  <a:cubicBezTo>
                    <a:pt x="8007" y="20620"/>
                    <a:pt x="8054" y="20539"/>
                    <a:pt x="8090" y="20443"/>
                  </a:cubicBezTo>
                  <a:cubicBezTo>
                    <a:pt x="8098" y="20427"/>
                    <a:pt x="8102" y="20411"/>
                    <a:pt x="8110" y="20393"/>
                  </a:cubicBezTo>
                  <a:cubicBezTo>
                    <a:pt x="8145" y="20274"/>
                    <a:pt x="8165" y="20132"/>
                    <a:pt x="8165" y="19960"/>
                  </a:cubicBezTo>
                  <a:cubicBezTo>
                    <a:pt x="8165" y="19856"/>
                    <a:pt x="8150" y="19780"/>
                    <a:pt x="8140" y="19698"/>
                  </a:cubicBezTo>
                  <a:cubicBezTo>
                    <a:pt x="8076" y="19479"/>
                    <a:pt x="7983" y="19269"/>
                    <a:pt x="7879" y="19210"/>
                  </a:cubicBezTo>
                  <a:cubicBezTo>
                    <a:pt x="7698" y="19106"/>
                    <a:pt x="7222" y="19128"/>
                    <a:pt x="7145" y="19241"/>
                  </a:cubicBezTo>
                  <a:cubicBezTo>
                    <a:pt x="7096" y="19313"/>
                    <a:pt x="7043" y="19313"/>
                    <a:pt x="6964" y="19241"/>
                  </a:cubicBezTo>
                  <a:cubicBezTo>
                    <a:pt x="6903" y="19187"/>
                    <a:pt x="6772" y="19142"/>
                    <a:pt x="6672" y="19142"/>
                  </a:cubicBezTo>
                  <a:close/>
                  <a:moveTo>
                    <a:pt x="11559" y="19142"/>
                  </a:moveTo>
                  <a:cubicBezTo>
                    <a:pt x="11373" y="19142"/>
                    <a:pt x="11188" y="19171"/>
                    <a:pt x="11117" y="19205"/>
                  </a:cubicBezTo>
                  <a:cubicBezTo>
                    <a:pt x="11097" y="19214"/>
                    <a:pt x="11079" y="19226"/>
                    <a:pt x="11061" y="19237"/>
                  </a:cubicBezTo>
                  <a:cubicBezTo>
                    <a:pt x="10705" y="19496"/>
                    <a:pt x="10638" y="20276"/>
                    <a:pt x="10961" y="20588"/>
                  </a:cubicBezTo>
                  <a:cubicBezTo>
                    <a:pt x="11136" y="20757"/>
                    <a:pt x="11263" y="20787"/>
                    <a:pt x="11690" y="20764"/>
                  </a:cubicBezTo>
                  <a:cubicBezTo>
                    <a:pt x="12005" y="20747"/>
                    <a:pt x="12206" y="20679"/>
                    <a:pt x="12253" y="20619"/>
                  </a:cubicBezTo>
                  <a:cubicBezTo>
                    <a:pt x="12300" y="20560"/>
                    <a:pt x="12193" y="20506"/>
                    <a:pt x="11891" y="20506"/>
                  </a:cubicBezTo>
                  <a:cubicBezTo>
                    <a:pt x="11820" y="20506"/>
                    <a:pt x="11766" y="20493"/>
                    <a:pt x="11705" y="20484"/>
                  </a:cubicBezTo>
                  <a:cubicBezTo>
                    <a:pt x="11554" y="20476"/>
                    <a:pt x="11431" y="20453"/>
                    <a:pt x="11368" y="20384"/>
                  </a:cubicBezTo>
                  <a:cubicBezTo>
                    <a:pt x="11359" y="20374"/>
                    <a:pt x="11361" y="20367"/>
                    <a:pt x="11353" y="20357"/>
                  </a:cubicBezTo>
                  <a:cubicBezTo>
                    <a:pt x="11345" y="20351"/>
                    <a:pt x="11330" y="20346"/>
                    <a:pt x="11323" y="20339"/>
                  </a:cubicBezTo>
                  <a:cubicBezTo>
                    <a:pt x="11093" y="20111"/>
                    <a:pt x="11198" y="20050"/>
                    <a:pt x="11831" y="20050"/>
                  </a:cubicBezTo>
                  <a:cubicBezTo>
                    <a:pt x="12011" y="20050"/>
                    <a:pt x="12086" y="20040"/>
                    <a:pt x="12167" y="20027"/>
                  </a:cubicBezTo>
                  <a:cubicBezTo>
                    <a:pt x="12195" y="20023"/>
                    <a:pt x="12260" y="20026"/>
                    <a:pt x="12278" y="20018"/>
                  </a:cubicBezTo>
                  <a:cubicBezTo>
                    <a:pt x="12279" y="20018"/>
                    <a:pt x="12282" y="20019"/>
                    <a:pt x="12283" y="20018"/>
                  </a:cubicBezTo>
                  <a:cubicBezTo>
                    <a:pt x="12305" y="20011"/>
                    <a:pt x="12316" y="19999"/>
                    <a:pt x="12328" y="19987"/>
                  </a:cubicBezTo>
                  <a:cubicBezTo>
                    <a:pt x="12340" y="19973"/>
                    <a:pt x="12353" y="19961"/>
                    <a:pt x="12359" y="19942"/>
                  </a:cubicBezTo>
                  <a:cubicBezTo>
                    <a:pt x="12361" y="19934"/>
                    <a:pt x="12362" y="19923"/>
                    <a:pt x="12364" y="19914"/>
                  </a:cubicBezTo>
                  <a:cubicBezTo>
                    <a:pt x="12367" y="19897"/>
                    <a:pt x="12368" y="19874"/>
                    <a:pt x="12369" y="19851"/>
                  </a:cubicBezTo>
                  <a:cubicBezTo>
                    <a:pt x="12362" y="19645"/>
                    <a:pt x="12203" y="19343"/>
                    <a:pt x="12047" y="19232"/>
                  </a:cubicBezTo>
                  <a:cubicBezTo>
                    <a:pt x="12028" y="19222"/>
                    <a:pt x="12007" y="19214"/>
                    <a:pt x="11986" y="19205"/>
                  </a:cubicBezTo>
                  <a:cubicBezTo>
                    <a:pt x="11909" y="19172"/>
                    <a:pt x="11738" y="19142"/>
                    <a:pt x="11559" y="19142"/>
                  </a:cubicBezTo>
                  <a:close/>
                  <a:moveTo>
                    <a:pt x="12967" y="19142"/>
                  </a:moveTo>
                  <a:cubicBezTo>
                    <a:pt x="12942" y="19142"/>
                    <a:pt x="12925" y="19150"/>
                    <a:pt x="12907" y="19155"/>
                  </a:cubicBezTo>
                  <a:cubicBezTo>
                    <a:pt x="12893" y="19159"/>
                    <a:pt x="12877" y="19156"/>
                    <a:pt x="12866" y="19164"/>
                  </a:cubicBezTo>
                  <a:cubicBezTo>
                    <a:pt x="12866" y="19165"/>
                    <a:pt x="12862" y="19164"/>
                    <a:pt x="12861" y="19164"/>
                  </a:cubicBezTo>
                  <a:cubicBezTo>
                    <a:pt x="12855" y="19169"/>
                    <a:pt x="12857" y="19189"/>
                    <a:pt x="12851" y="19196"/>
                  </a:cubicBezTo>
                  <a:cubicBezTo>
                    <a:pt x="12835" y="19217"/>
                    <a:pt x="12820" y="19235"/>
                    <a:pt x="12811" y="19277"/>
                  </a:cubicBezTo>
                  <a:cubicBezTo>
                    <a:pt x="12785" y="19389"/>
                    <a:pt x="12776" y="19589"/>
                    <a:pt x="12776" y="19960"/>
                  </a:cubicBezTo>
                  <a:cubicBezTo>
                    <a:pt x="12776" y="20365"/>
                    <a:pt x="12779" y="20570"/>
                    <a:pt x="12811" y="20674"/>
                  </a:cubicBezTo>
                  <a:cubicBezTo>
                    <a:pt x="12818" y="20696"/>
                    <a:pt x="12836" y="20701"/>
                    <a:pt x="12846" y="20714"/>
                  </a:cubicBezTo>
                  <a:cubicBezTo>
                    <a:pt x="12860" y="20732"/>
                    <a:pt x="12865" y="20761"/>
                    <a:pt x="12886" y="20769"/>
                  </a:cubicBezTo>
                  <a:cubicBezTo>
                    <a:pt x="12923" y="20781"/>
                    <a:pt x="12972" y="20782"/>
                    <a:pt x="13037" y="20782"/>
                  </a:cubicBezTo>
                  <a:cubicBezTo>
                    <a:pt x="13184" y="20781"/>
                    <a:pt x="13239" y="20699"/>
                    <a:pt x="13269" y="20529"/>
                  </a:cubicBezTo>
                  <a:cubicBezTo>
                    <a:pt x="13273" y="20451"/>
                    <a:pt x="13281" y="20409"/>
                    <a:pt x="13274" y="20253"/>
                  </a:cubicBezTo>
                  <a:cubicBezTo>
                    <a:pt x="13246" y="19655"/>
                    <a:pt x="13311" y="19503"/>
                    <a:pt x="13595" y="19503"/>
                  </a:cubicBezTo>
                  <a:cubicBezTo>
                    <a:pt x="13612" y="19503"/>
                    <a:pt x="13621" y="19496"/>
                    <a:pt x="13636" y="19494"/>
                  </a:cubicBezTo>
                  <a:cubicBezTo>
                    <a:pt x="13727" y="19464"/>
                    <a:pt x="13773" y="19405"/>
                    <a:pt x="13781" y="19295"/>
                  </a:cubicBezTo>
                  <a:cubicBezTo>
                    <a:pt x="13766" y="19197"/>
                    <a:pt x="13689" y="19146"/>
                    <a:pt x="13600" y="19151"/>
                  </a:cubicBezTo>
                  <a:cubicBezTo>
                    <a:pt x="13577" y="19164"/>
                    <a:pt x="13576" y="19155"/>
                    <a:pt x="13545" y="19173"/>
                  </a:cubicBezTo>
                  <a:cubicBezTo>
                    <a:pt x="13519" y="19189"/>
                    <a:pt x="13499" y="19194"/>
                    <a:pt x="13475" y="19205"/>
                  </a:cubicBezTo>
                  <a:cubicBezTo>
                    <a:pt x="13460" y="19218"/>
                    <a:pt x="13442" y="19223"/>
                    <a:pt x="13429" y="19241"/>
                  </a:cubicBezTo>
                  <a:cubicBezTo>
                    <a:pt x="13380" y="19313"/>
                    <a:pt x="13333" y="19313"/>
                    <a:pt x="13253" y="19241"/>
                  </a:cubicBezTo>
                  <a:cubicBezTo>
                    <a:pt x="13250" y="19238"/>
                    <a:pt x="13242" y="19235"/>
                    <a:pt x="13238" y="19232"/>
                  </a:cubicBezTo>
                  <a:cubicBezTo>
                    <a:pt x="13237" y="19231"/>
                    <a:pt x="13235" y="19233"/>
                    <a:pt x="13233" y="19232"/>
                  </a:cubicBezTo>
                  <a:cubicBezTo>
                    <a:pt x="13231" y="19228"/>
                    <a:pt x="13222" y="19227"/>
                    <a:pt x="13218" y="19223"/>
                  </a:cubicBezTo>
                  <a:cubicBezTo>
                    <a:pt x="13152" y="19179"/>
                    <a:pt x="13053" y="19143"/>
                    <a:pt x="12967" y="19142"/>
                  </a:cubicBezTo>
                  <a:close/>
                  <a:moveTo>
                    <a:pt x="14390" y="19142"/>
                  </a:moveTo>
                  <a:cubicBezTo>
                    <a:pt x="14365" y="19142"/>
                    <a:pt x="14348" y="19150"/>
                    <a:pt x="14329" y="19155"/>
                  </a:cubicBezTo>
                  <a:cubicBezTo>
                    <a:pt x="14316" y="19159"/>
                    <a:pt x="14295" y="19156"/>
                    <a:pt x="14284" y="19164"/>
                  </a:cubicBezTo>
                  <a:cubicBezTo>
                    <a:pt x="14278" y="19169"/>
                    <a:pt x="14274" y="19189"/>
                    <a:pt x="14269" y="19196"/>
                  </a:cubicBezTo>
                  <a:cubicBezTo>
                    <a:pt x="14253" y="19217"/>
                    <a:pt x="14238" y="19235"/>
                    <a:pt x="14229" y="19277"/>
                  </a:cubicBezTo>
                  <a:cubicBezTo>
                    <a:pt x="14203" y="19389"/>
                    <a:pt x="14199" y="19589"/>
                    <a:pt x="14199" y="19960"/>
                  </a:cubicBezTo>
                  <a:cubicBezTo>
                    <a:pt x="14199" y="20336"/>
                    <a:pt x="14202" y="20540"/>
                    <a:pt x="14229" y="20651"/>
                  </a:cubicBezTo>
                  <a:cubicBezTo>
                    <a:pt x="14238" y="20689"/>
                    <a:pt x="14254" y="20704"/>
                    <a:pt x="14269" y="20723"/>
                  </a:cubicBezTo>
                  <a:cubicBezTo>
                    <a:pt x="14279" y="20735"/>
                    <a:pt x="14286" y="20753"/>
                    <a:pt x="14299" y="20759"/>
                  </a:cubicBezTo>
                  <a:cubicBezTo>
                    <a:pt x="14313" y="20767"/>
                    <a:pt x="14332" y="20770"/>
                    <a:pt x="14350" y="20773"/>
                  </a:cubicBezTo>
                  <a:cubicBezTo>
                    <a:pt x="14368" y="20776"/>
                    <a:pt x="14391" y="20777"/>
                    <a:pt x="14415" y="20778"/>
                  </a:cubicBezTo>
                  <a:cubicBezTo>
                    <a:pt x="14567" y="20770"/>
                    <a:pt x="14596" y="20685"/>
                    <a:pt x="14621" y="20213"/>
                  </a:cubicBezTo>
                  <a:cubicBezTo>
                    <a:pt x="14645" y="19764"/>
                    <a:pt x="14682" y="19658"/>
                    <a:pt x="14852" y="19567"/>
                  </a:cubicBezTo>
                  <a:cubicBezTo>
                    <a:pt x="14863" y="19559"/>
                    <a:pt x="14875" y="19554"/>
                    <a:pt x="14888" y="19548"/>
                  </a:cubicBezTo>
                  <a:cubicBezTo>
                    <a:pt x="14904" y="19541"/>
                    <a:pt x="14914" y="19534"/>
                    <a:pt x="14933" y="19526"/>
                  </a:cubicBezTo>
                  <a:cubicBezTo>
                    <a:pt x="15081" y="19462"/>
                    <a:pt x="15196" y="19354"/>
                    <a:pt x="15204" y="19282"/>
                  </a:cubicBezTo>
                  <a:cubicBezTo>
                    <a:pt x="15204" y="19277"/>
                    <a:pt x="15209" y="19273"/>
                    <a:pt x="15209" y="19268"/>
                  </a:cubicBezTo>
                  <a:cubicBezTo>
                    <a:pt x="15206" y="19177"/>
                    <a:pt x="15110" y="19139"/>
                    <a:pt x="15013" y="19151"/>
                  </a:cubicBezTo>
                  <a:cubicBezTo>
                    <a:pt x="14991" y="19163"/>
                    <a:pt x="14992" y="19156"/>
                    <a:pt x="14963" y="19173"/>
                  </a:cubicBezTo>
                  <a:cubicBezTo>
                    <a:pt x="14939" y="19188"/>
                    <a:pt x="14925" y="19190"/>
                    <a:pt x="14903" y="19201"/>
                  </a:cubicBezTo>
                  <a:cubicBezTo>
                    <a:pt x="14885" y="19214"/>
                    <a:pt x="14865" y="19222"/>
                    <a:pt x="14852" y="19241"/>
                  </a:cubicBezTo>
                  <a:cubicBezTo>
                    <a:pt x="14803" y="19313"/>
                    <a:pt x="14751" y="19313"/>
                    <a:pt x="14671" y="19241"/>
                  </a:cubicBezTo>
                  <a:cubicBezTo>
                    <a:pt x="14668" y="19238"/>
                    <a:pt x="14665" y="19235"/>
                    <a:pt x="14661" y="19232"/>
                  </a:cubicBezTo>
                  <a:cubicBezTo>
                    <a:pt x="14660" y="19231"/>
                    <a:pt x="14657" y="19233"/>
                    <a:pt x="14656" y="19232"/>
                  </a:cubicBezTo>
                  <a:cubicBezTo>
                    <a:pt x="14654" y="19228"/>
                    <a:pt x="14640" y="19227"/>
                    <a:pt x="14636" y="19223"/>
                  </a:cubicBezTo>
                  <a:cubicBezTo>
                    <a:pt x="14570" y="19179"/>
                    <a:pt x="14476" y="19143"/>
                    <a:pt x="14390" y="19142"/>
                  </a:cubicBezTo>
                  <a:close/>
                  <a:moveTo>
                    <a:pt x="21348" y="19142"/>
                  </a:moveTo>
                  <a:cubicBezTo>
                    <a:pt x="21097" y="19142"/>
                    <a:pt x="21092" y="19145"/>
                    <a:pt x="21092" y="19960"/>
                  </a:cubicBezTo>
                  <a:cubicBezTo>
                    <a:pt x="21092" y="20774"/>
                    <a:pt x="21097" y="20782"/>
                    <a:pt x="21348" y="20782"/>
                  </a:cubicBezTo>
                  <a:cubicBezTo>
                    <a:pt x="21600" y="20782"/>
                    <a:pt x="21600" y="20774"/>
                    <a:pt x="21600" y="19960"/>
                  </a:cubicBezTo>
                  <a:cubicBezTo>
                    <a:pt x="21600" y="19145"/>
                    <a:pt x="21600" y="19142"/>
                    <a:pt x="21348" y="19142"/>
                  </a:cubicBezTo>
                  <a:close/>
                  <a:moveTo>
                    <a:pt x="17044" y="19151"/>
                  </a:moveTo>
                  <a:lnTo>
                    <a:pt x="16964" y="19160"/>
                  </a:lnTo>
                  <a:cubicBezTo>
                    <a:pt x="16879" y="19169"/>
                    <a:pt x="16824" y="19187"/>
                    <a:pt x="16773" y="19219"/>
                  </a:cubicBezTo>
                  <a:cubicBezTo>
                    <a:pt x="16722" y="19271"/>
                    <a:pt x="16676" y="19353"/>
                    <a:pt x="16632" y="19481"/>
                  </a:cubicBezTo>
                  <a:cubicBezTo>
                    <a:pt x="16408" y="20136"/>
                    <a:pt x="16437" y="20099"/>
                    <a:pt x="16280" y="19955"/>
                  </a:cubicBezTo>
                  <a:cubicBezTo>
                    <a:pt x="16203" y="19884"/>
                    <a:pt x="16098" y="19679"/>
                    <a:pt x="16049" y="19503"/>
                  </a:cubicBezTo>
                  <a:cubicBezTo>
                    <a:pt x="15985" y="19276"/>
                    <a:pt x="15895" y="19181"/>
                    <a:pt x="15737" y="19160"/>
                  </a:cubicBezTo>
                  <a:cubicBezTo>
                    <a:pt x="15694" y="19154"/>
                    <a:pt x="15661" y="19158"/>
                    <a:pt x="15627" y="19160"/>
                  </a:cubicBezTo>
                  <a:cubicBezTo>
                    <a:pt x="15568" y="19172"/>
                    <a:pt x="15526" y="19186"/>
                    <a:pt x="15521" y="19210"/>
                  </a:cubicBezTo>
                  <a:cubicBezTo>
                    <a:pt x="15526" y="19260"/>
                    <a:pt x="15670" y="19660"/>
                    <a:pt x="15848" y="20122"/>
                  </a:cubicBezTo>
                  <a:lnTo>
                    <a:pt x="16175" y="20976"/>
                  </a:lnTo>
                  <a:lnTo>
                    <a:pt x="15984" y="21116"/>
                  </a:lnTo>
                  <a:cubicBezTo>
                    <a:pt x="15958" y="21161"/>
                    <a:pt x="15919" y="21190"/>
                    <a:pt x="15868" y="21207"/>
                  </a:cubicBezTo>
                  <a:cubicBezTo>
                    <a:pt x="15747" y="21300"/>
                    <a:pt x="15659" y="21397"/>
                    <a:pt x="15637" y="21460"/>
                  </a:cubicBezTo>
                  <a:cubicBezTo>
                    <a:pt x="15658" y="21533"/>
                    <a:pt x="15719" y="21577"/>
                    <a:pt x="15808" y="21591"/>
                  </a:cubicBezTo>
                  <a:cubicBezTo>
                    <a:pt x="15914" y="21585"/>
                    <a:pt x="16049" y="21543"/>
                    <a:pt x="16165" y="21464"/>
                  </a:cubicBezTo>
                  <a:cubicBezTo>
                    <a:pt x="16270" y="21393"/>
                    <a:pt x="16548" y="20839"/>
                    <a:pt x="16783" y="20235"/>
                  </a:cubicBezTo>
                  <a:cubicBezTo>
                    <a:pt x="17154" y="19285"/>
                    <a:pt x="17190" y="19168"/>
                    <a:pt x="17044" y="19151"/>
                  </a:cubicBezTo>
                  <a:close/>
                  <a:moveTo>
                    <a:pt x="9503" y="19417"/>
                  </a:moveTo>
                  <a:cubicBezTo>
                    <a:pt x="9686" y="19452"/>
                    <a:pt x="9784" y="19658"/>
                    <a:pt x="9784" y="20014"/>
                  </a:cubicBezTo>
                  <a:cubicBezTo>
                    <a:pt x="9784" y="20423"/>
                    <a:pt x="9764" y="20464"/>
                    <a:pt x="9528" y="20488"/>
                  </a:cubicBezTo>
                  <a:cubicBezTo>
                    <a:pt x="9177" y="20525"/>
                    <a:pt x="9126" y="20455"/>
                    <a:pt x="9126" y="19942"/>
                  </a:cubicBezTo>
                  <a:cubicBezTo>
                    <a:pt x="9126" y="19615"/>
                    <a:pt x="9169" y="19487"/>
                    <a:pt x="9292" y="19445"/>
                  </a:cubicBezTo>
                  <a:cubicBezTo>
                    <a:pt x="9370" y="19417"/>
                    <a:pt x="9442" y="19406"/>
                    <a:pt x="9503" y="19417"/>
                  </a:cubicBezTo>
                  <a:close/>
                  <a:moveTo>
                    <a:pt x="7366" y="19422"/>
                  </a:moveTo>
                  <a:cubicBezTo>
                    <a:pt x="7547" y="19457"/>
                    <a:pt x="7663" y="19655"/>
                    <a:pt x="7688" y="19987"/>
                  </a:cubicBezTo>
                  <a:cubicBezTo>
                    <a:pt x="7722" y="20454"/>
                    <a:pt x="7506" y="20666"/>
                    <a:pt x="7170" y="20497"/>
                  </a:cubicBezTo>
                  <a:cubicBezTo>
                    <a:pt x="6926" y="20375"/>
                    <a:pt x="6923" y="19528"/>
                    <a:pt x="7165" y="19445"/>
                  </a:cubicBezTo>
                  <a:cubicBezTo>
                    <a:pt x="7239" y="19419"/>
                    <a:pt x="7305" y="19410"/>
                    <a:pt x="7366" y="19422"/>
                  </a:cubicBezTo>
                  <a:close/>
                  <a:moveTo>
                    <a:pt x="11549" y="19449"/>
                  </a:moveTo>
                  <a:cubicBezTo>
                    <a:pt x="11605" y="19433"/>
                    <a:pt x="11665" y="19432"/>
                    <a:pt x="11715" y="19449"/>
                  </a:cubicBezTo>
                  <a:cubicBezTo>
                    <a:pt x="11807" y="19481"/>
                    <a:pt x="11864" y="19578"/>
                    <a:pt x="11846" y="19666"/>
                  </a:cubicBezTo>
                  <a:cubicBezTo>
                    <a:pt x="11806" y="19851"/>
                    <a:pt x="11409" y="19930"/>
                    <a:pt x="11303" y="19774"/>
                  </a:cubicBezTo>
                  <a:cubicBezTo>
                    <a:pt x="11226" y="19663"/>
                    <a:pt x="11382" y="19497"/>
                    <a:pt x="11549" y="19449"/>
                  </a:cubicBezTo>
                  <a:close/>
                  <a:moveTo>
                    <a:pt x="3243" y="20050"/>
                  </a:moveTo>
                  <a:cubicBezTo>
                    <a:pt x="3501" y="20050"/>
                    <a:pt x="3618" y="20279"/>
                    <a:pt x="3449" y="20461"/>
                  </a:cubicBezTo>
                  <a:cubicBezTo>
                    <a:pt x="3380" y="20536"/>
                    <a:pt x="3285" y="20597"/>
                    <a:pt x="3243" y="20597"/>
                  </a:cubicBezTo>
                  <a:cubicBezTo>
                    <a:pt x="3095" y="20597"/>
                    <a:pt x="2918" y="20327"/>
                    <a:pt x="2976" y="20190"/>
                  </a:cubicBezTo>
                  <a:cubicBezTo>
                    <a:pt x="3009" y="20114"/>
                    <a:pt x="3128" y="20050"/>
                    <a:pt x="3243" y="2005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77" name="선"/>
          <p:cNvSpPr/>
          <p:nvPr/>
        </p:nvSpPr>
        <p:spPr>
          <a:xfrm>
            <a:off x="5494633" y="3287789"/>
            <a:ext cx="1796052" cy="1"/>
          </a:xfrm>
          <a:prstGeom prst="line">
            <a:avLst/>
          </a:prstGeom>
          <a:ln w="889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80" name="그룹화"/>
          <p:cNvGrpSpPr/>
          <p:nvPr/>
        </p:nvGrpSpPr>
        <p:grpSpPr>
          <a:xfrm>
            <a:off x="7454175" y="2200836"/>
            <a:ext cx="3287997" cy="2173907"/>
            <a:chOff x="0" y="0"/>
            <a:chExt cx="3287996" cy="2173906"/>
          </a:xfrm>
        </p:grpSpPr>
        <p:sp>
          <p:nvSpPr>
            <p:cNvPr id="178" name="직사각형"/>
            <p:cNvSpPr/>
            <p:nvPr/>
          </p:nvSpPr>
          <p:spPr>
            <a:xfrm>
              <a:off x="0" y="0"/>
              <a:ext cx="3287997" cy="2173907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7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49" t="304" r="205" b="293"/>
            <a:stretch>
              <a:fillRect/>
            </a:stretch>
          </p:blipFill>
          <p:spPr>
            <a:xfrm>
              <a:off x="794057" y="510644"/>
              <a:ext cx="1699023" cy="1152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fill="norm" stroke="1" extrusionOk="0">
                  <a:moveTo>
                    <a:pt x="5515" y="0"/>
                  </a:moveTo>
                  <a:cubicBezTo>
                    <a:pt x="5098" y="12"/>
                    <a:pt x="4277" y="24"/>
                    <a:pt x="4258" y="37"/>
                  </a:cubicBezTo>
                  <a:cubicBezTo>
                    <a:pt x="4181" y="94"/>
                    <a:pt x="3851" y="265"/>
                    <a:pt x="3527" y="416"/>
                  </a:cubicBezTo>
                  <a:cubicBezTo>
                    <a:pt x="2052" y="1103"/>
                    <a:pt x="768" y="3018"/>
                    <a:pt x="288" y="5253"/>
                  </a:cubicBezTo>
                  <a:cubicBezTo>
                    <a:pt x="194" y="5687"/>
                    <a:pt x="87" y="6135"/>
                    <a:pt x="45" y="6249"/>
                  </a:cubicBezTo>
                  <a:cubicBezTo>
                    <a:pt x="27" y="6298"/>
                    <a:pt x="12" y="7129"/>
                    <a:pt x="0" y="8039"/>
                  </a:cubicBezTo>
                  <a:cubicBezTo>
                    <a:pt x="11" y="8576"/>
                    <a:pt x="20" y="9115"/>
                    <a:pt x="35" y="9139"/>
                  </a:cubicBezTo>
                  <a:cubicBezTo>
                    <a:pt x="74" y="9201"/>
                    <a:pt x="156" y="9465"/>
                    <a:pt x="212" y="9726"/>
                  </a:cubicBezTo>
                  <a:cubicBezTo>
                    <a:pt x="794" y="12452"/>
                    <a:pt x="2522" y="14465"/>
                    <a:pt x="4642" y="14882"/>
                  </a:cubicBezTo>
                  <a:cubicBezTo>
                    <a:pt x="5717" y="15094"/>
                    <a:pt x="6864" y="14809"/>
                    <a:pt x="7856" y="14095"/>
                  </a:cubicBezTo>
                  <a:cubicBezTo>
                    <a:pt x="8558" y="13589"/>
                    <a:pt x="9477" y="12356"/>
                    <a:pt x="10177" y="10981"/>
                  </a:cubicBezTo>
                  <a:cubicBezTo>
                    <a:pt x="10430" y="10483"/>
                    <a:pt x="10664" y="10037"/>
                    <a:pt x="10692" y="9986"/>
                  </a:cubicBezTo>
                  <a:cubicBezTo>
                    <a:pt x="10719" y="9935"/>
                    <a:pt x="10922" y="10256"/>
                    <a:pt x="11146" y="10699"/>
                  </a:cubicBezTo>
                  <a:cubicBezTo>
                    <a:pt x="12550" y="13479"/>
                    <a:pt x="14397" y="14996"/>
                    <a:pt x="16383" y="15001"/>
                  </a:cubicBezTo>
                  <a:cubicBezTo>
                    <a:pt x="17741" y="15005"/>
                    <a:pt x="18948" y="14213"/>
                    <a:pt x="20031" y="12624"/>
                  </a:cubicBezTo>
                  <a:cubicBezTo>
                    <a:pt x="20688" y="11659"/>
                    <a:pt x="21122" y="10610"/>
                    <a:pt x="21363" y="9369"/>
                  </a:cubicBezTo>
                  <a:cubicBezTo>
                    <a:pt x="21439" y="8978"/>
                    <a:pt x="21535" y="8561"/>
                    <a:pt x="21575" y="8448"/>
                  </a:cubicBezTo>
                  <a:cubicBezTo>
                    <a:pt x="21587" y="8413"/>
                    <a:pt x="21590" y="7956"/>
                    <a:pt x="21600" y="7623"/>
                  </a:cubicBezTo>
                  <a:cubicBezTo>
                    <a:pt x="21590" y="7090"/>
                    <a:pt x="21586" y="6281"/>
                    <a:pt x="21575" y="6249"/>
                  </a:cubicBezTo>
                  <a:cubicBezTo>
                    <a:pt x="21536" y="6135"/>
                    <a:pt x="21424" y="5652"/>
                    <a:pt x="21328" y="5179"/>
                  </a:cubicBezTo>
                  <a:cubicBezTo>
                    <a:pt x="20882" y="2994"/>
                    <a:pt x="19638" y="1257"/>
                    <a:pt x="17957" y="468"/>
                  </a:cubicBezTo>
                  <a:cubicBezTo>
                    <a:pt x="17571" y="287"/>
                    <a:pt x="17186" y="93"/>
                    <a:pt x="17109" y="37"/>
                  </a:cubicBezTo>
                  <a:cubicBezTo>
                    <a:pt x="17090" y="23"/>
                    <a:pt x="16252" y="12"/>
                    <a:pt x="15788" y="0"/>
                  </a:cubicBezTo>
                  <a:cubicBezTo>
                    <a:pt x="15572" y="14"/>
                    <a:pt x="15239" y="21"/>
                    <a:pt x="15217" y="37"/>
                  </a:cubicBezTo>
                  <a:cubicBezTo>
                    <a:pt x="15140" y="96"/>
                    <a:pt x="14847" y="241"/>
                    <a:pt x="14567" y="357"/>
                  </a:cubicBezTo>
                  <a:cubicBezTo>
                    <a:pt x="13487" y="803"/>
                    <a:pt x="12172" y="2280"/>
                    <a:pt x="11231" y="4101"/>
                  </a:cubicBezTo>
                  <a:lnTo>
                    <a:pt x="10808" y="4926"/>
                  </a:lnTo>
                  <a:lnTo>
                    <a:pt x="10661" y="4651"/>
                  </a:lnTo>
                  <a:cubicBezTo>
                    <a:pt x="9681" y="2824"/>
                    <a:pt x="9130" y="2062"/>
                    <a:pt x="8169" y="1204"/>
                  </a:cubicBezTo>
                  <a:cubicBezTo>
                    <a:pt x="7659" y="748"/>
                    <a:pt x="6567" y="171"/>
                    <a:pt x="6216" y="171"/>
                  </a:cubicBezTo>
                  <a:cubicBezTo>
                    <a:pt x="6110" y="171"/>
                    <a:pt x="6001" y="117"/>
                    <a:pt x="5974" y="52"/>
                  </a:cubicBezTo>
                  <a:cubicBezTo>
                    <a:pt x="5965" y="31"/>
                    <a:pt x="5687" y="16"/>
                    <a:pt x="5515" y="0"/>
                  </a:cubicBezTo>
                  <a:close/>
                  <a:moveTo>
                    <a:pt x="20793" y="565"/>
                  </a:moveTo>
                  <a:cubicBezTo>
                    <a:pt x="20771" y="549"/>
                    <a:pt x="20761" y="554"/>
                    <a:pt x="20773" y="587"/>
                  </a:cubicBezTo>
                  <a:cubicBezTo>
                    <a:pt x="20795" y="652"/>
                    <a:pt x="20836" y="800"/>
                    <a:pt x="20863" y="914"/>
                  </a:cubicBezTo>
                  <a:cubicBezTo>
                    <a:pt x="20927" y="1178"/>
                    <a:pt x="21161" y="1184"/>
                    <a:pt x="21161" y="921"/>
                  </a:cubicBezTo>
                  <a:cubicBezTo>
                    <a:pt x="21161" y="813"/>
                    <a:pt x="21135" y="759"/>
                    <a:pt x="21106" y="802"/>
                  </a:cubicBezTo>
                  <a:cubicBezTo>
                    <a:pt x="21076" y="846"/>
                    <a:pt x="20982" y="790"/>
                    <a:pt x="20894" y="676"/>
                  </a:cubicBezTo>
                  <a:cubicBezTo>
                    <a:pt x="20849" y="619"/>
                    <a:pt x="20814" y="581"/>
                    <a:pt x="20793" y="565"/>
                  </a:cubicBezTo>
                  <a:close/>
                  <a:moveTo>
                    <a:pt x="16267" y="2444"/>
                  </a:moveTo>
                  <a:cubicBezTo>
                    <a:pt x="16517" y="2462"/>
                    <a:pt x="16778" y="2517"/>
                    <a:pt x="17049" y="2608"/>
                  </a:cubicBezTo>
                  <a:cubicBezTo>
                    <a:pt x="18094" y="2958"/>
                    <a:pt x="19179" y="4220"/>
                    <a:pt x="19647" y="5617"/>
                  </a:cubicBezTo>
                  <a:cubicBezTo>
                    <a:pt x="19870" y="6279"/>
                    <a:pt x="19905" y="6491"/>
                    <a:pt x="19905" y="7341"/>
                  </a:cubicBezTo>
                  <a:cubicBezTo>
                    <a:pt x="19905" y="8214"/>
                    <a:pt x="19875" y="8406"/>
                    <a:pt x="19607" y="9235"/>
                  </a:cubicBezTo>
                  <a:cubicBezTo>
                    <a:pt x="19079" y="10873"/>
                    <a:pt x="17960" y="12200"/>
                    <a:pt x="16857" y="12497"/>
                  </a:cubicBezTo>
                  <a:cubicBezTo>
                    <a:pt x="16292" y="12650"/>
                    <a:pt x="16353" y="12653"/>
                    <a:pt x="15641" y="12430"/>
                  </a:cubicBezTo>
                  <a:cubicBezTo>
                    <a:pt x="14761" y="12155"/>
                    <a:pt x="14117" y="11631"/>
                    <a:pt x="13356" y="10558"/>
                  </a:cubicBezTo>
                  <a:cubicBezTo>
                    <a:pt x="12708" y="9645"/>
                    <a:pt x="11939" y="8112"/>
                    <a:pt x="11842" y="7549"/>
                  </a:cubicBezTo>
                  <a:cubicBezTo>
                    <a:pt x="11738" y="6948"/>
                    <a:pt x="13252" y="4236"/>
                    <a:pt x="14218" y="3291"/>
                  </a:cubicBezTo>
                  <a:cubicBezTo>
                    <a:pt x="14854" y="2671"/>
                    <a:pt x="15518" y="2391"/>
                    <a:pt x="16267" y="2444"/>
                  </a:cubicBezTo>
                  <a:close/>
                  <a:moveTo>
                    <a:pt x="4723" y="2563"/>
                  </a:moveTo>
                  <a:cubicBezTo>
                    <a:pt x="4916" y="2549"/>
                    <a:pt x="5144" y="2551"/>
                    <a:pt x="5414" y="2563"/>
                  </a:cubicBezTo>
                  <a:cubicBezTo>
                    <a:pt x="6276" y="2604"/>
                    <a:pt x="6332" y="2619"/>
                    <a:pt x="6988" y="3098"/>
                  </a:cubicBezTo>
                  <a:cubicBezTo>
                    <a:pt x="7524" y="3489"/>
                    <a:pt x="7811" y="3809"/>
                    <a:pt x="8335" y="4584"/>
                  </a:cubicBezTo>
                  <a:cubicBezTo>
                    <a:pt x="8702" y="5127"/>
                    <a:pt x="9184" y="5956"/>
                    <a:pt x="9405" y="6427"/>
                  </a:cubicBezTo>
                  <a:lnTo>
                    <a:pt x="9804" y="7281"/>
                  </a:lnTo>
                  <a:lnTo>
                    <a:pt x="9223" y="8567"/>
                  </a:lnTo>
                  <a:cubicBezTo>
                    <a:pt x="8438" y="10298"/>
                    <a:pt x="7499" y="11672"/>
                    <a:pt x="6857" y="12037"/>
                  </a:cubicBezTo>
                  <a:cubicBezTo>
                    <a:pt x="6233" y="12391"/>
                    <a:pt x="4907" y="12478"/>
                    <a:pt x="4248" y="12207"/>
                  </a:cubicBezTo>
                  <a:cubicBezTo>
                    <a:pt x="2855" y="11636"/>
                    <a:pt x="1775" y="9814"/>
                    <a:pt x="1680" y="7868"/>
                  </a:cubicBezTo>
                  <a:cubicBezTo>
                    <a:pt x="1600" y="6225"/>
                    <a:pt x="2271" y="4360"/>
                    <a:pt x="3330" y="3299"/>
                  </a:cubicBezTo>
                  <a:cubicBezTo>
                    <a:pt x="3828" y="2800"/>
                    <a:pt x="4142" y="2606"/>
                    <a:pt x="4723" y="2563"/>
                  </a:cubicBezTo>
                  <a:close/>
                  <a:moveTo>
                    <a:pt x="15692" y="5149"/>
                  </a:moveTo>
                  <a:lnTo>
                    <a:pt x="15666" y="5833"/>
                  </a:lnTo>
                  <a:lnTo>
                    <a:pt x="15641" y="6516"/>
                  </a:lnTo>
                  <a:lnTo>
                    <a:pt x="15137" y="6553"/>
                  </a:lnTo>
                  <a:lnTo>
                    <a:pt x="14632" y="6590"/>
                  </a:lnTo>
                  <a:lnTo>
                    <a:pt x="14632" y="7229"/>
                  </a:lnTo>
                  <a:lnTo>
                    <a:pt x="14632" y="7868"/>
                  </a:lnTo>
                  <a:lnTo>
                    <a:pt x="15137" y="7905"/>
                  </a:lnTo>
                  <a:lnTo>
                    <a:pt x="15641" y="7943"/>
                  </a:lnTo>
                  <a:lnTo>
                    <a:pt x="15666" y="8626"/>
                  </a:lnTo>
                  <a:lnTo>
                    <a:pt x="15692" y="9310"/>
                  </a:lnTo>
                  <a:lnTo>
                    <a:pt x="16085" y="9310"/>
                  </a:lnTo>
                  <a:lnTo>
                    <a:pt x="16479" y="9310"/>
                  </a:lnTo>
                  <a:lnTo>
                    <a:pt x="16504" y="8626"/>
                  </a:lnTo>
                  <a:lnTo>
                    <a:pt x="16524" y="7943"/>
                  </a:lnTo>
                  <a:lnTo>
                    <a:pt x="17034" y="7905"/>
                  </a:lnTo>
                  <a:lnTo>
                    <a:pt x="17533" y="7868"/>
                  </a:lnTo>
                  <a:lnTo>
                    <a:pt x="17533" y="7229"/>
                  </a:lnTo>
                  <a:lnTo>
                    <a:pt x="17533" y="6590"/>
                  </a:lnTo>
                  <a:lnTo>
                    <a:pt x="17034" y="6553"/>
                  </a:lnTo>
                  <a:lnTo>
                    <a:pt x="16524" y="6516"/>
                  </a:lnTo>
                  <a:lnTo>
                    <a:pt x="16504" y="5833"/>
                  </a:lnTo>
                  <a:lnTo>
                    <a:pt x="16479" y="5149"/>
                  </a:lnTo>
                  <a:lnTo>
                    <a:pt x="16085" y="5149"/>
                  </a:lnTo>
                  <a:lnTo>
                    <a:pt x="15692" y="5149"/>
                  </a:lnTo>
                  <a:close/>
                  <a:moveTo>
                    <a:pt x="3613" y="6694"/>
                  </a:moveTo>
                  <a:lnTo>
                    <a:pt x="3582" y="7229"/>
                  </a:lnTo>
                  <a:lnTo>
                    <a:pt x="3552" y="7764"/>
                  </a:lnTo>
                  <a:lnTo>
                    <a:pt x="5303" y="7764"/>
                  </a:lnTo>
                  <a:lnTo>
                    <a:pt x="7059" y="7764"/>
                  </a:lnTo>
                  <a:lnTo>
                    <a:pt x="7059" y="7229"/>
                  </a:lnTo>
                  <a:lnTo>
                    <a:pt x="7059" y="6694"/>
                  </a:lnTo>
                  <a:lnTo>
                    <a:pt x="5333" y="6694"/>
                  </a:lnTo>
                  <a:lnTo>
                    <a:pt x="3613" y="6694"/>
                  </a:lnTo>
                  <a:close/>
                  <a:moveTo>
                    <a:pt x="20298" y="16227"/>
                  </a:moveTo>
                  <a:cubicBezTo>
                    <a:pt x="19729" y="16128"/>
                    <a:pt x="19249" y="16475"/>
                    <a:pt x="18986" y="17163"/>
                  </a:cubicBezTo>
                  <a:cubicBezTo>
                    <a:pt x="18760" y="17756"/>
                    <a:pt x="18677" y="19169"/>
                    <a:pt x="18820" y="19949"/>
                  </a:cubicBezTo>
                  <a:cubicBezTo>
                    <a:pt x="18921" y="20498"/>
                    <a:pt x="19239" y="21136"/>
                    <a:pt x="19501" y="21302"/>
                  </a:cubicBezTo>
                  <a:cubicBezTo>
                    <a:pt x="19796" y="21489"/>
                    <a:pt x="20652" y="21366"/>
                    <a:pt x="20899" y="21101"/>
                  </a:cubicBezTo>
                  <a:cubicBezTo>
                    <a:pt x="21300" y="20669"/>
                    <a:pt x="21444" y="20060"/>
                    <a:pt x="21444" y="18798"/>
                  </a:cubicBezTo>
                  <a:cubicBezTo>
                    <a:pt x="21444" y="17067"/>
                    <a:pt x="21133" y="16373"/>
                    <a:pt x="20298" y="16227"/>
                  </a:cubicBezTo>
                  <a:close/>
                  <a:moveTo>
                    <a:pt x="6574" y="16286"/>
                  </a:moveTo>
                  <a:lnTo>
                    <a:pt x="6574" y="18865"/>
                  </a:lnTo>
                  <a:lnTo>
                    <a:pt x="6574" y="21443"/>
                  </a:lnTo>
                  <a:lnTo>
                    <a:pt x="7321" y="21369"/>
                  </a:lnTo>
                  <a:cubicBezTo>
                    <a:pt x="8711" y="21223"/>
                    <a:pt x="9155" y="20581"/>
                    <a:pt x="9153" y="18746"/>
                  </a:cubicBezTo>
                  <a:cubicBezTo>
                    <a:pt x="9152" y="17972"/>
                    <a:pt x="9116" y="17700"/>
                    <a:pt x="8971" y="17327"/>
                  </a:cubicBezTo>
                  <a:cubicBezTo>
                    <a:pt x="8650" y="16502"/>
                    <a:pt x="8456" y="16369"/>
                    <a:pt x="7457" y="16324"/>
                  </a:cubicBezTo>
                  <a:lnTo>
                    <a:pt x="6574" y="16286"/>
                  </a:lnTo>
                  <a:close/>
                  <a:moveTo>
                    <a:pt x="1261" y="16309"/>
                  </a:moveTo>
                  <a:lnTo>
                    <a:pt x="1105" y="17111"/>
                  </a:lnTo>
                  <a:cubicBezTo>
                    <a:pt x="708" y="19117"/>
                    <a:pt x="288" y="21288"/>
                    <a:pt x="288" y="21346"/>
                  </a:cubicBezTo>
                  <a:cubicBezTo>
                    <a:pt x="288" y="21381"/>
                    <a:pt x="414" y="21406"/>
                    <a:pt x="565" y="21406"/>
                  </a:cubicBezTo>
                  <a:cubicBezTo>
                    <a:pt x="817" y="21406"/>
                    <a:pt x="849" y="21363"/>
                    <a:pt x="954" y="20900"/>
                  </a:cubicBezTo>
                  <a:lnTo>
                    <a:pt x="1070" y="20395"/>
                  </a:lnTo>
                  <a:lnTo>
                    <a:pt x="1615" y="20366"/>
                  </a:lnTo>
                  <a:cubicBezTo>
                    <a:pt x="2234" y="20325"/>
                    <a:pt x="2347" y="20413"/>
                    <a:pt x="2422" y="20997"/>
                  </a:cubicBezTo>
                  <a:cubicBezTo>
                    <a:pt x="2472" y="21394"/>
                    <a:pt x="2488" y="21406"/>
                    <a:pt x="2841" y="21406"/>
                  </a:cubicBezTo>
                  <a:cubicBezTo>
                    <a:pt x="3109" y="21406"/>
                    <a:pt x="3198" y="21362"/>
                    <a:pt x="3179" y="21242"/>
                  </a:cubicBezTo>
                  <a:cubicBezTo>
                    <a:pt x="3164" y="21153"/>
                    <a:pt x="2935" y="20007"/>
                    <a:pt x="2669" y="18694"/>
                  </a:cubicBezTo>
                  <a:lnTo>
                    <a:pt x="2185" y="16309"/>
                  </a:lnTo>
                  <a:lnTo>
                    <a:pt x="1726" y="16309"/>
                  </a:lnTo>
                  <a:lnTo>
                    <a:pt x="1261" y="16309"/>
                  </a:lnTo>
                  <a:close/>
                  <a:moveTo>
                    <a:pt x="3633" y="16309"/>
                  </a:moveTo>
                  <a:lnTo>
                    <a:pt x="3658" y="18857"/>
                  </a:lnTo>
                  <a:lnTo>
                    <a:pt x="3683" y="21406"/>
                  </a:lnTo>
                  <a:lnTo>
                    <a:pt x="3961" y="21406"/>
                  </a:lnTo>
                  <a:lnTo>
                    <a:pt x="4238" y="21406"/>
                  </a:lnTo>
                  <a:lnTo>
                    <a:pt x="4248" y="20522"/>
                  </a:lnTo>
                  <a:cubicBezTo>
                    <a:pt x="4262" y="19329"/>
                    <a:pt x="4259" y="19338"/>
                    <a:pt x="4410" y="19296"/>
                  </a:cubicBezTo>
                  <a:cubicBezTo>
                    <a:pt x="4626" y="19234"/>
                    <a:pt x="4928" y="19752"/>
                    <a:pt x="5172" y="20603"/>
                  </a:cubicBezTo>
                  <a:lnTo>
                    <a:pt x="5404" y="21406"/>
                  </a:lnTo>
                  <a:lnTo>
                    <a:pt x="5747" y="21406"/>
                  </a:lnTo>
                  <a:cubicBezTo>
                    <a:pt x="5936" y="21406"/>
                    <a:pt x="6090" y="21354"/>
                    <a:pt x="6090" y="21287"/>
                  </a:cubicBezTo>
                  <a:cubicBezTo>
                    <a:pt x="6090" y="21095"/>
                    <a:pt x="5462" y="19296"/>
                    <a:pt x="5363" y="19206"/>
                  </a:cubicBezTo>
                  <a:cubicBezTo>
                    <a:pt x="5308" y="19156"/>
                    <a:pt x="5377" y="18985"/>
                    <a:pt x="5555" y="18746"/>
                  </a:cubicBezTo>
                  <a:cubicBezTo>
                    <a:pt x="5909" y="18269"/>
                    <a:pt x="5991" y="17832"/>
                    <a:pt x="5843" y="17200"/>
                  </a:cubicBezTo>
                  <a:cubicBezTo>
                    <a:pt x="5678" y="16498"/>
                    <a:pt x="5365" y="16309"/>
                    <a:pt x="4400" y="16309"/>
                  </a:cubicBezTo>
                  <a:lnTo>
                    <a:pt x="3633" y="16309"/>
                  </a:lnTo>
                  <a:close/>
                  <a:moveTo>
                    <a:pt x="9677" y="16309"/>
                  </a:moveTo>
                  <a:lnTo>
                    <a:pt x="9687" y="18293"/>
                  </a:lnTo>
                  <a:cubicBezTo>
                    <a:pt x="9692" y="19468"/>
                    <a:pt x="9730" y="20410"/>
                    <a:pt x="9783" y="20603"/>
                  </a:cubicBezTo>
                  <a:cubicBezTo>
                    <a:pt x="9886" y="20973"/>
                    <a:pt x="10316" y="21405"/>
                    <a:pt x="10581" y="21406"/>
                  </a:cubicBezTo>
                  <a:cubicBezTo>
                    <a:pt x="10678" y="21406"/>
                    <a:pt x="10781" y="21461"/>
                    <a:pt x="10808" y="21525"/>
                  </a:cubicBezTo>
                  <a:cubicBezTo>
                    <a:pt x="10838" y="21597"/>
                    <a:pt x="10904" y="21600"/>
                    <a:pt x="10989" y="21532"/>
                  </a:cubicBezTo>
                  <a:cubicBezTo>
                    <a:pt x="11065" y="21472"/>
                    <a:pt x="11223" y="21396"/>
                    <a:pt x="11337" y="21361"/>
                  </a:cubicBezTo>
                  <a:cubicBezTo>
                    <a:pt x="11452" y="21326"/>
                    <a:pt x="11648" y="21177"/>
                    <a:pt x="11771" y="21034"/>
                  </a:cubicBezTo>
                  <a:cubicBezTo>
                    <a:pt x="12153" y="20592"/>
                    <a:pt x="12215" y="20176"/>
                    <a:pt x="12215" y="18151"/>
                  </a:cubicBezTo>
                  <a:lnTo>
                    <a:pt x="12215" y="16309"/>
                  </a:lnTo>
                  <a:lnTo>
                    <a:pt x="11892" y="16309"/>
                  </a:lnTo>
                  <a:lnTo>
                    <a:pt x="11569" y="16309"/>
                  </a:lnTo>
                  <a:lnTo>
                    <a:pt x="11569" y="18189"/>
                  </a:lnTo>
                  <a:cubicBezTo>
                    <a:pt x="11569" y="19913"/>
                    <a:pt x="11556" y="20094"/>
                    <a:pt x="11403" y="20380"/>
                  </a:cubicBezTo>
                  <a:cubicBezTo>
                    <a:pt x="11194" y="20772"/>
                    <a:pt x="10765" y="20815"/>
                    <a:pt x="10525" y="20462"/>
                  </a:cubicBezTo>
                  <a:cubicBezTo>
                    <a:pt x="10378" y="20246"/>
                    <a:pt x="10364" y="20060"/>
                    <a:pt x="10364" y="18449"/>
                  </a:cubicBezTo>
                  <a:cubicBezTo>
                    <a:pt x="10364" y="17475"/>
                    <a:pt x="10340" y="16598"/>
                    <a:pt x="10313" y="16495"/>
                  </a:cubicBezTo>
                  <a:cubicBezTo>
                    <a:pt x="10281" y="16371"/>
                    <a:pt x="10163" y="16309"/>
                    <a:pt x="9970" y="16309"/>
                  </a:cubicBezTo>
                  <a:lnTo>
                    <a:pt x="9677" y="16309"/>
                  </a:lnTo>
                  <a:close/>
                  <a:moveTo>
                    <a:pt x="12861" y="16309"/>
                  </a:moveTo>
                  <a:lnTo>
                    <a:pt x="12861" y="16658"/>
                  </a:lnTo>
                  <a:cubicBezTo>
                    <a:pt x="12861" y="16991"/>
                    <a:pt x="12880" y="17010"/>
                    <a:pt x="13245" y="17044"/>
                  </a:cubicBezTo>
                  <a:lnTo>
                    <a:pt x="13623" y="17081"/>
                  </a:lnTo>
                  <a:lnTo>
                    <a:pt x="13623" y="18857"/>
                  </a:lnTo>
                  <a:lnTo>
                    <a:pt x="13623" y="20633"/>
                  </a:lnTo>
                  <a:lnTo>
                    <a:pt x="13245" y="20670"/>
                  </a:lnTo>
                  <a:cubicBezTo>
                    <a:pt x="12899" y="20703"/>
                    <a:pt x="12861" y="20735"/>
                    <a:pt x="12861" y="20997"/>
                  </a:cubicBezTo>
                  <a:lnTo>
                    <a:pt x="12861" y="21287"/>
                  </a:lnTo>
                  <a:lnTo>
                    <a:pt x="13951" y="21287"/>
                  </a:lnTo>
                  <a:lnTo>
                    <a:pt x="15036" y="21287"/>
                  </a:lnTo>
                  <a:lnTo>
                    <a:pt x="15036" y="20997"/>
                  </a:lnTo>
                  <a:cubicBezTo>
                    <a:pt x="15036" y="20735"/>
                    <a:pt x="14998" y="20703"/>
                    <a:pt x="14652" y="20670"/>
                  </a:cubicBezTo>
                  <a:lnTo>
                    <a:pt x="14269" y="20633"/>
                  </a:lnTo>
                  <a:lnTo>
                    <a:pt x="14269" y="18857"/>
                  </a:lnTo>
                  <a:lnTo>
                    <a:pt x="14269" y="17081"/>
                  </a:lnTo>
                  <a:lnTo>
                    <a:pt x="14652" y="17044"/>
                  </a:lnTo>
                  <a:cubicBezTo>
                    <a:pt x="15017" y="17010"/>
                    <a:pt x="15036" y="16991"/>
                    <a:pt x="15036" y="16658"/>
                  </a:cubicBezTo>
                  <a:lnTo>
                    <a:pt x="15036" y="16309"/>
                  </a:lnTo>
                  <a:lnTo>
                    <a:pt x="13951" y="16309"/>
                  </a:lnTo>
                  <a:lnTo>
                    <a:pt x="12861" y="16309"/>
                  </a:lnTo>
                  <a:close/>
                  <a:moveTo>
                    <a:pt x="15762" y="16309"/>
                  </a:moveTo>
                  <a:lnTo>
                    <a:pt x="15762" y="18857"/>
                  </a:lnTo>
                  <a:lnTo>
                    <a:pt x="15762" y="21406"/>
                  </a:lnTo>
                  <a:lnTo>
                    <a:pt x="16040" y="21406"/>
                  </a:lnTo>
                  <a:lnTo>
                    <a:pt x="16322" y="21406"/>
                  </a:lnTo>
                  <a:lnTo>
                    <a:pt x="16343" y="19719"/>
                  </a:lnTo>
                  <a:cubicBezTo>
                    <a:pt x="16355" y="18769"/>
                    <a:pt x="16397" y="18036"/>
                    <a:pt x="16438" y="18047"/>
                  </a:cubicBezTo>
                  <a:cubicBezTo>
                    <a:pt x="16479" y="18059"/>
                    <a:pt x="16737" y="18809"/>
                    <a:pt x="17009" y="19712"/>
                  </a:cubicBezTo>
                  <a:lnTo>
                    <a:pt x="17503" y="21346"/>
                  </a:lnTo>
                  <a:lnTo>
                    <a:pt x="17922" y="21383"/>
                  </a:lnTo>
                  <a:lnTo>
                    <a:pt x="18341" y="21421"/>
                  </a:lnTo>
                  <a:lnTo>
                    <a:pt x="18341" y="18865"/>
                  </a:lnTo>
                  <a:lnTo>
                    <a:pt x="18341" y="16309"/>
                  </a:lnTo>
                  <a:lnTo>
                    <a:pt x="18063" y="16309"/>
                  </a:lnTo>
                  <a:lnTo>
                    <a:pt x="17781" y="16309"/>
                  </a:lnTo>
                  <a:lnTo>
                    <a:pt x="17760" y="17906"/>
                  </a:lnTo>
                  <a:cubicBezTo>
                    <a:pt x="17747" y="18868"/>
                    <a:pt x="17703" y="19508"/>
                    <a:pt x="17654" y="19511"/>
                  </a:cubicBezTo>
                  <a:cubicBezTo>
                    <a:pt x="17610" y="19514"/>
                    <a:pt x="17360" y="18797"/>
                    <a:pt x="17094" y="17914"/>
                  </a:cubicBezTo>
                  <a:lnTo>
                    <a:pt x="16610" y="16309"/>
                  </a:lnTo>
                  <a:lnTo>
                    <a:pt x="16186" y="16309"/>
                  </a:lnTo>
                  <a:lnTo>
                    <a:pt x="15762" y="16309"/>
                  </a:lnTo>
                  <a:close/>
                  <a:moveTo>
                    <a:pt x="20157" y="16896"/>
                  </a:moveTo>
                  <a:cubicBezTo>
                    <a:pt x="20625" y="16896"/>
                    <a:pt x="20919" y="17663"/>
                    <a:pt x="20919" y="18880"/>
                  </a:cubicBezTo>
                  <a:cubicBezTo>
                    <a:pt x="20919" y="19591"/>
                    <a:pt x="20821" y="20048"/>
                    <a:pt x="20581" y="20425"/>
                  </a:cubicBezTo>
                  <a:cubicBezTo>
                    <a:pt x="20465" y="20607"/>
                    <a:pt x="20313" y="20692"/>
                    <a:pt x="20112" y="20692"/>
                  </a:cubicBezTo>
                  <a:cubicBezTo>
                    <a:pt x="19595" y="20692"/>
                    <a:pt x="19309" y="20006"/>
                    <a:pt x="19309" y="18783"/>
                  </a:cubicBezTo>
                  <a:cubicBezTo>
                    <a:pt x="19309" y="17584"/>
                    <a:pt x="19617" y="16896"/>
                    <a:pt x="20157" y="16896"/>
                  </a:cubicBezTo>
                  <a:close/>
                  <a:moveTo>
                    <a:pt x="7518" y="17044"/>
                  </a:moveTo>
                  <a:cubicBezTo>
                    <a:pt x="7880" y="16993"/>
                    <a:pt x="8260" y="17317"/>
                    <a:pt x="8396" y="17795"/>
                  </a:cubicBezTo>
                  <a:cubicBezTo>
                    <a:pt x="8641" y="18658"/>
                    <a:pt x="8482" y="20012"/>
                    <a:pt x="8093" y="20380"/>
                  </a:cubicBezTo>
                  <a:cubicBezTo>
                    <a:pt x="7804" y="20655"/>
                    <a:pt x="7314" y="20762"/>
                    <a:pt x="7261" y="20559"/>
                  </a:cubicBezTo>
                  <a:cubicBezTo>
                    <a:pt x="7237" y="20467"/>
                    <a:pt x="7223" y="19641"/>
                    <a:pt x="7235" y="18731"/>
                  </a:cubicBezTo>
                  <a:lnTo>
                    <a:pt x="7261" y="17081"/>
                  </a:lnTo>
                  <a:lnTo>
                    <a:pt x="7518" y="17044"/>
                  </a:lnTo>
                  <a:close/>
                  <a:moveTo>
                    <a:pt x="4279" y="17081"/>
                  </a:moveTo>
                  <a:lnTo>
                    <a:pt x="4637" y="17089"/>
                  </a:lnTo>
                  <a:cubicBezTo>
                    <a:pt x="5201" y="17108"/>
                    <a:pt x="5439" y="17758"/>
                    <a:pt x="5086" y="18307"/>
                  </a:cubicBezTo>
                  <a:cubicBezTo>
                    <a:pt x="5030" y="18394"/>
                    <a:pt x="4840" y="18487"/>
                    <a:pt x="4657" y="18523"/>
                  </a:cubicBezTo>
                  <a:cubicBezTo>
                    <a:pt x="4484" y="18557"/>
                    <a:pt x="4385" y="18546"/>
                    <a:pt x="4324" y="18463"/>
                  </a:cubicBezTo>
                  <a:cubicBezTo>
                    <a:pt x="4287" y="18567"/>
                    <a:pt x="4241" y="18585"/>
                    <a:pt x="4198" y="18419"/>
                  </a:cubicBezTo>
                  <a:cubicBezTo>
                    <a:pt x="4124" y="18135"/>
                    <a:pt x="4189" y="17090"/>
                    <a:pt x="4279" y="17111"/>
                  </a:cubicBezTo>
                  <a:lnTo>
                    <a:pt x="4279" y="17081"/>
                  </a:lnTo>
                  <a:close/>
                  <a:moveTo>
                    <a:pt x="1690" y="17453"/>
                  </a:moveTo>
                  <a:cubicBezTo>
                    <a:pt x="1774" y="17429"/>
                    <a:pt x="2155" y="19381"/>
                    <a:pt x="2094" y="19526"/>
                  </a:cubicBezTo>
                  <a:cubicBezTo>
                    <a:pt x="2027" y="19684"/>
                    <a:pt x="1339" y="19647"/>
                    <a:pt x="1297" y="19481"/>
                  </a:cubicBezTo>
                  <a:cubicBezTo>
                    <a:pt x="1246" y="19287"/>
                    <a:pt x="1597" y="17480"/>
                    <a:pt x="1690" y="17453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83" name="그룹화"/>
          <p:cNvGrpSpPr/>
          <p:nvPr/>
        </p:nvGrpSpPr>
        <p:grpSpPr>
          <a:xfrm>
            <a:off x="10159689" y="6324338"/>
            <a:ext cx="3287997" cy="2173907"/>
            <a:chOff x="0" y="0"/>
            <a:chExt cx="3287996" cy="2173906"/>
          </a:xfrm>
        </p:grpSpPr>
        <p:sp>
          <p:nvSpPr>
            <p:cNvPr id="181" name="직사각형"/>
            <p:cNvSpPr/>
            <p:nvPr/>
          </p:nvSpPr>
          <p:spPr>
            <a:xfrm>
              <a:off x="0" y="0"/>
              <a:ext cx="3287997" cy="2173907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82" name="붙여넣은 동영상.png" descr="붙여넣은 동영상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390" r="0" b="0"/>
            <a:stretch>
              <a:fillRect/>
            </a:stretch>
          </p:blipFill>
          <p:spPr>
            <a:xfrm>
              <a:off x="745869" y="248411"/>
              <a:ext cx="1796094" cy="1683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8" h="21600" fill="norm" stroke="1" extrusionOk="0">
                  <a:moveTo>
                    <a:pt x="6440" y="0"/>
                  </a:moveTo>
                  <a:cubicBezTo>
                    <a:pt x="6296" y="30"/>
                    <a:pt x="6230" y="65"/>
                    <a:pt x="6230" y="122"/>
                  </a:cubicBezTo>
                  <a:cubicBezTo>
                    <a:pt x="6230" y="236"/>
                    <a:pt x="6333" y="506"/>
                    <a:pt x="6454" y="718"/>
                  </a:cubicBezTo>
                  <a:cubicBezTo>
                    <a:pt x="6575" y="930"/>
                    <a:pt x="6654" y="1100"/>
                    <a:pt x="6626" y="1100"/>
                  </a:cubicBezTo>
                  <a:cubicBezTo>
                    <a:pt x="6598" y="1100"/>
                    <a:pt x="6729" y="1381"/>
                    <a:pt x="6917" y="1721"/>
                  </a:cubicBezTo>
                  <a:lnTo>
                    <a:pt x="7256" y="2337"/>
                  </a:lnTo>
                  <a:lnTo>
                    <a:pt x="6979" y="2576"/>
                  </a:lnTo>
                  <a:cubicBezTo>
                    <a:pt x="6828" y="2709"/>
                    <a:pt x="6449" y="3033"/>
                    <a:pt x="6130" y="3294"/>
                  </a:cubicBezTo>
                  <a:cubicBezTo>
                    <a:pt x="4895" y="4303"/>
                    <a:pt x="3994" y="6029"/>
                    <a:pt x="3802" y="7763"/>
                  </a:cubicBezTo>
                  <a:lnTo>
                    <a:pt x="3711" y="8568"/>
                  </a:lnTo>
                  <a:lnTo>
                    <a:pt x="3850" y="8568"/>
                  </a:lnTo>
                  <a:cubicBezTo>
                    <a:pt x="3866" y="8543"/>
                    <a:pt x="3884" y="8520"/>
                    <a:pt x="3917" y="8507"/>
                  </a:cubicBezTo>
                  <a:cubicBezTo>
                    <a:pt x="4159" y="8408"/>
                    <a:pt x="13125" y="8473"/>
                    <a:pt x="16304" y="8568"/>
                  </a:cubicBezTo>
                  <a:lnTo>
                    <a:pt x="17873" y="8568"/>
                  </a:lnTo>
                  <a:lnTo>
                    <a:pt x="17797" y="7886"/>
                  </a:lnTo>
                  <a:cubicBezTo>
                    <a:pt x="17580" y="5967"/>
                    <a:pt x="16802" y="4414"/>
                    <a:pt x="15517" y="3345"/>
                  </a:cubicBezTo>
                  <a:cubicBezTo>
                    <a:pt x="15169" y="3055"/>
                    <a:pt x="14757" y="2709"/>
                    <a:pt x="14606" y="2576"/>
                  </a:cubicBezTo>
                  <a:lnTo>
                    <a:pt x="14334" y="2337"/>
                  </a:lnTo>
                  <a:lnTo>
                    <a:pt x="14673" y="1721"/>
                  </a:lnTo>
                  <a:cubicBezTo>
                    <a:pt x="14861" y="1381"/>
                    <a:pt x="14992" y="1100"/>
                    <a:pt x="14964" y="1100"/>
                  </a:cubicBezTo>
                  <a:cubicBezTo>
                    <a:pt x="14936" y="1100"/>
                    <a:pt x="15014" y="930"/>
                    <a:pt x="15135" y="718"/>
                  </a:cubicBezTo>
                  <a:cubicBezTo>
                    <a:pt x="15257" y="506"/>
                    <a:pt x="15355" y="236"/>
                    <a:pt x="15355" y="122"/>
                  </a:cubicBezTo>
                  <a:cubicBezTo>
                    <a:pt x="15355" y="65"/>
                    <a:pt x="15291" y="30"/>
                    <a:pt x="15150" y="0"/>
                  </a:cubicBezTo>
                  <a:lnTo>
                    <a:pt x="15126" y="0"/>
                  </a:lnTo>
                  <a:lnTo>
                    <a:pt x="14587" y="1023"/>
                  </a:lnTo>
                  <a:cubicBezTo>
                    <a:pt x="14291" y="1587"/>
                    <a:pt x="13994" y="2112"/>
                    <a:pt x="13924" y="2189"/>
                  </a:cubicBezTo>
                  <a:cubicBezTo>
                    <a:pt x="13854" y="2266"/>
                    <a:pt x="13373" y="2193"/>
                    <a:pt x="12855" y="2031"/>
                  </a:cubicBezTo>
                  <a:cubicBezTo>
                    <a:pt x="11654" y="1656"/>
                    <a:pt x="9936" y="1656"/>
                    <a:pt x="8734" y="2031"/>
                  </a:cubicBezTo>
                  <a:cubicBezTo>
                    <a:pt x="7648" y="2371"/>
                    <a:pt x="7660" y="2381"/>
                    <a:pt x="6965" y="983"/>
                  </a:cubicBezTo>
                  <a:lnTo>
                    <a:pt x="6473" y="0"/>
                  </a:lnTo>
                  <a:lnTo>
                    <a:pt x="6440" y="0"/>
                  </a:lnTo>
                  <a:close/>
                  <a:moveTo>
                    <a:pt x="7523" y="4434"/>
                  </a:moveTo>
                  <a:cubicBezTo>
                    <a:pt x="7684" y="4428"/>
                    <a:pt x="7860" y="4489"/>
                    <a:pt x="8014" y="4653"/>
                  </a:cubicBezTo>
                  <a:cubicBezTo>
                    <a:pt x="8307" y="4965"/>
                    <a:pt x="8292" y="5268"/>
                    <a:pt x="7976" y="5585"/>
                  </a:cubicBezTo>
                  <a:cubicBezTo>
                    <a:pt x="7661" y="5899"/>
                    <a:pt x="7329" y="5909"/>
                    <a:pt x="7084" y="5620"/>
                  </a:cubicBezTo>
                  <a:cubicBezTo>
                    <a:pt x="6645" y="5103"/>
                    <a:pt x="7038" y="4453"/>
                    <a:pt x="7523" y="4434"/>
                  </a:cubicBezTo>
                  <a:close/>
                  <a:moveTo>
                    <a:pt x="13924" y="4434"/>
                  </a:moveTo>
                  <a:cubicBezTo>
                    <a:pt x="13986" y="4426"/>
                    <a:pt x="14049" y="4431"/>
                    <a:pt x="14115" y="4444"/>
                  </a:cubicBezTo>
                  <a:cubicBezTo>
                    <a:pt x="14289" y="4479"/>
                    <a:pt x="14467" y="4593"/>
                    <a:pt x="14615" y="4806"/>
                  </a:cubicBezTo>
                  <a:lnTo>
                    <a:pt x="14844" y="5126"/>
                  </a:lnTo>
                  <a:lnTo>
                    <a:pt x="14615" y="5457"/>
                  </a:lnTo>
                  <a:cubicBezTo>
                    <a:pt x="14310" y="5895"/>
                    <a:pt x="13778" y="5957"/>
                    <a:pt x="13533" y="5585"/>
                  </a:cubicBezTo>
                  <a:cubicBezTo>
                    <a:pt x="13158" y="5015"/>
                    <a:pt x="13486" y="4487"/>
                    <a:pt x="13924" y="4434"/>
                  </a:cubicBezTo>
                  <a:close/>
                  <a:moveTo>
                    <a:pt x="1670" y="8817"/>
                  </a:moveTo>
                  <a:cubicBezTo>
                    <a:pt x="1376" y="8803"/>
                    <a:pt x="1071" y="8880"/>
                    <a:pt x="792" y="9046"/>
                  </a:cubicBezTo>
                  <a:cubicBezTo>
                    <a:pt x="-1" y="9521"/>
                    <a:pt x="1" y="9515"/>
                    <a:pt x="1" y="14086"/>
                  </a:cubicBezTo>
                  <a:cubicBezTo>
                    <a:pt x="1" y="18592"/>
                    <a:pt x="-11" y="18537"/>
                    <a:pt x="716" y="19009"/>
                  </a:cubicBezTo>
                  <a:cubicBezTo>
                    <a:pt x="1438" y="19477"/>
                    <a:pt x="2610" y="19161"/>
                    <a:pt x="2972" y="18398"/>
                  </a:cubicBezTo>
                  <a:cubicBezTo>
                    <a:pt x="3075" y="18181"/>
                    <a:pt x="3114" y="17051"/>
                    <a:pt x="3115" y="14030"/>
                  </a:cubicBezTo>
                  <a:cubicBezTo>
                    <a:pt x="3117" y="10151"/>
                    <a:pt x="3105" y="9933"/>
                    <a:pt x="2891" y="9565"/>
                  </a:cubicBezTo>
                  <a:cubicBezTo>
                    <a:pt x="2624" y="9105"/>
                    <a:pt x="2161" y="8841"/>
                    <a:pt x="1670" y="8817"/>
                  </a:cubicBezTo>
                  <a:close/>
                  <a:moveTo>
                    <a:pt x="19843" y="8817"/>
                  </a:moveTo>
                  <a:cubicBezTo>
                    <a:pt x="19659" y="8841"/>
                    <a:pt x="19470" y="8904"/>
                    <a:pt x="19280" y="9000"/>
                  </a:cubicBezTo>
                  <a:cubicBezTo>
                    <a:pt x="18475" y="9407"/>
                    <a:pt x="18473" y="9432"/>
                    <a:pt x="18474" y="14015"/>
                  </a:cubicBezTo>
                  <a:cubicBezTo>
                    <a:pt x="18476" y="18484"/>
                    <a:pt x="18474" y="18489"/>
                    <a:pt x="19128" y="18958"/>
                  </a:cubicBezTo>
                  <a:cubicBezTo>
                    <a:pt x="19828" y="19460"/>
                    <a:pt x="20867" y="19261"/>
                    <a:pt x="21355" y="18530"/>
                  </a:cubicBezTo>
                  <a:cubicBezTo>
                    <a:pt x="21579" y="18196"/>
                    <a:pt x="21589" y="18045"/>
                    <a:pt x="21589" y="14066"/>
                  </a:cubicBezTo>
                  <a:lnTo>
                    <a:pt x="21589" y="10757"/>
                  </a:lnTo>
                  <a:lnTo>
                    <a:pt x="21589" y="10752"/>
                  </a:lnTo>
                  <a:lnTo>
                    <a:pt x="21589" y="9947"/>
                  </a:lnTo>
                  <a:lnTo>
                    <a:pt x="21303" y="9555"/>
                  </a:lnTo>
                  <a:cubicBezTo>
                    <a:pt x="20907" y="9002"/>
                    <a:pt x="20395" y="8746"/>
                    <a:pt x="19843" y="8817"/>
                  </a:cubicBezTo>
                  <a:close/>
                  <a:moveTo>
                    <a:pt x="3783" y="9158"/>
                  </a:moveTo>
                  <a:lnTo>
                    <a:pt x="3783" y="14936"/>
                  </a:lnTo>
                  <a:lnTo>
                    <a:pt x="3783" y="20714"/>
                  </a:lnTo>
                  <a:lnTo>
                    <a:pt x="4064" y="21157"/>
                  </a:lnTo>
                  <a:lnTo>
                    <a:pt x="4351" y="21600"/>
                  </a:lnTo>
                  <a:lnTo>
                    <a:pt x="17239" y="21600"/>
                  </a:lnTo>
                  <a:lnTo>
                    <a:pt x="17525" y="21157"/>
                  </a:lnTo>
                  <a:lnTo>
                    <a:pt x="17806" y="20714"/>
                  </a:lnTo>
                  <a:lnTo>
                    <a:pt x="17806" y="14936"/>
                  </a:lnTo>
                  <a:lnTo>
                    <a:pt x="17806" y="9158"/>
                  </a:lnTo>
                  <a:lnTo>
                    <a:pt x="10795" y="9158"/>
                  </a:lnTo>
                  <a:lnTo>
                    <a:pt x="3783" y="9158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188" name="그룹화"/>
          <p:cNvGrpSpPr/>
          <p:nvPr/>
        </p:nvGrpSpPr>
        <p:grpSpPr>
          <a:xfrm>
            <a:off x="2043146" y="2200836"/>
            <a:ext cx="3287998" cy="2173907"/>
            <a:chOff x="0" y="0"/>
            <a:chExt cx="3287996" cy="2173906"/>
          </a:xfrm>
        </p:grpSpPr>
        <p:sp>
          <p:nvSpPr>
            <p:cNvPr id="184" name="직사각형"/>
            <p:cNvSpPr/>
            <p:nvPr/>
          </p:nvSpPr>
          <p:spPr>
            <a:xfrm>
              <a:off x="0" y="0"/>
              <a:ext cx="3287997" cy="2173907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85" name="붙여넣은 동영상.png" descr="붙여넣은 동영상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611" t="22513" r="5772" b="21588"/>
            <a:stretch>
              <a:fillRect/>
            </a:stretch>
          </p:blipFill>
          <p:spPr>
            <a:xfrm>
              <a:off x="1903127" y="1201606"/>
              <a:ext cx="947527" cy="565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8" h="21569" fill="norm" stroke="1" extrusionOk="0">
                  <a:moveTo>
                    <a:pt x="17981" y="0"/>
                  </a:moveTo>
                  <a:cubicBezTo>
                    <a:pt x="17673" y="9"/>
                    <a:pt x="17351" y="107"/>
                    <a:pt x="17035" y="257"/>
                  </a:cubicBezTo>
                  <a:cubicBezTo>
                    <a:pt x="15993" y="796"/>
                    <a:pt x="14976" y="2112"/>
                    <a:pt x="14799" y="3374"/>
                  </a:cubicBezTo>
                  <a:cubicBezTo>
                    <a:pt x="14757" y="3675"/>
                    <a:pt x="14647" y="3973"/>
                    <a:pt x="14502" y="4267"/>
                  </a:cubicBezTo>
                  <a:cubicBezTo>
                    <a:pt x="14283" y="4775"/>
                    <a:pt x="13909" y="5252"/>
                    <a:pt x="13222" y="5871"/>
                  </a:cubicBezTo>
                  <a:cubicBezTo>
                    <a:pt x="12968" y="6100"/>
                    <a:pt x="12542" y="6411"/>
                    <a:pt x="12023" y="6779"/>
                  </a:cubicBezTo>
                  <a:cubicBezTo>
                    <a:pt x="10703" y="7758"/>
                    <a:pt x="8812" y="8986"/>
                    <a:pt x="6039" y="10682"/>
                  </a:cubicBezTo>
                  <a:lnTo>
                    <a:pt x="0" y="14374"/>
                  </a:lnTo>
                  <a:lnTo>
                    <a:pt x="0" y="14510"/>
                  </a:lnTo>
                  <a:lnTo>
                    <a:pt x="649" y="14238"/>
                  </a:lnTo>
                  <a:cubicBezTo>
                    <a:pt x="2233" y="13570"/>
                    <a:pt x="11248" y="8039"/>
                    <a:pt x="12582" y="6915"/>
                  </a:cubicBezTo>
                  <a:cubicBezTo>
                    <a:pt x="13339" y="6277"/>
                    <a:pt x="14080" y="5879"/>
                    <a:pt x="14232" y="6037"/>
                  </a:cubicBezTo>
                  <a:cubicBezTo>
                    <a:pt x="14384" y="6195"/>
                    <a:pt x="14511" y="7255"/>
                    <a:pt x="14511" y="8397"/>
                  </a:cubicBezTo>
                  <a:cubicBezTo>
                    <a:pt x="14511" y="9756"/>
                    <a:pt x="14714" y="10909"/>
                    <a:pt x="15097" y="11726"/>
                  </a:cubicBezTo>
                  <a:lnTo>
                    <a:pt x="15683" y="12982"/>
                  </a:lnTo>
                  <a:lnTo>
                    <a:pt x="15025" y="13678"/>
                  </a:lnTo>
                  <a:cubicBezTo>
                    <a:pt x="14111" y="14661"/>
                    <a:pt x="9138" y="17348"/>
                    <a:pt x="4101" y="19579"/>
                  </a:cubicBezTo>
                  <a:lnTo>
                    <a:pt x="0" y="21395"/>
                  </a:lnTo>
                  <a:cubicBezTo>
                    <a:pt x="64" y="21563"/>
                    <a:pt x="159" y="21600"/>
                    <a:pt x="297" y="21546"/>
                  </a:cubicBezTo>
                  <a:lnTo>
                    <a:pt x="550" y="21440"/>
                  </a:lnTo>
                  <a:cubicBezTo>
                    <a:pt x="972" y="21242"/>
                    <a:pt x="3025" y="20334"/>
                    <a:pt x="5444" y="19276"/>
                  </a:cubicBezTo>
                  <a:cubicBezTo>
                    <a:pt x="7963" y="18175"/>
                    <a:pt x="11455" y="16460"/>
                    <a:pt x="13204" y="15463"/>
                  </a:cubicBezTo>
                  <a:cubicBezTo>
                    <a:pt x="13980" y="15022"/>
                    <a:pt x="14554" y="14717"/>
                    <a:pt x="15052" y="14480"/>
                  </a:cubicBezTo>
                  <a:cubicBezTo>
                    <a:pt x="16106" y="13907"/>
                    <a:pt x="16628" y="13813"/>
                    <a:pt x="17008" y="14102"/>
                  </a:cubicBezTo>
                  <a:cubicBezTo>
                    <a:pt x="17119" y="14187"/>
                    <a:pt x="17254" y="14252"/>
                    <a:pt x="17395" y="14298"/>
                  </a:cubicBezTo>
                  <a:cubicBezTo>
                    <a:pt x="17438" y="14312"/>
                    <a:pt x="17486" y="14319"/>
                    <a:pt x="17530" y="14329"/>
                  </a:cubicBezTo>
                  <a:cubicBezTo>
                    <a:pt x="17600" y="14345"/>
                    <a:pt x="17672" y="14350"/>
                    <a:pt x="17747" y="14359"/>
                  </a:cubicBezTo>
                  <a:cubicBezTo>
                    <a:pt x="18545" y="14413"/>
                    <a:pt x="19572" y="13955"/>
                    <a:pt x="20433" y="13073"/>
                  </a:cubicBezTo>
                  <a:cubicBezTo>
                    <a:pt x="20621" y="12880"/>
                    <a:pt x="20755" y="12717"/>
                    <a:pt x="20874" y="12543"/>
                  </a:cubicBezTo>
                  <a:cubicBezTo>
                    <a:pt x="21096" y="11937"/>
                    <a:pt x="21291" y="10932"/>
                    <a:pt x="21415" y="9744"/>
                  </a:cubicBezTo>
                  <a:cubicBezTo>
                    <a:pt x="21416" y="9739"/>
                    <a:pt x="21415" y="9734"/>
                    <a:pt x="21415" y="9729"/>
                  </a:cubicBezTo>
                  <a:cubicBezTo>
                    <a:pt x="21437" y="9307"/>
                    <a:pt x="21455" y="8947"/>
                    <a:pt x="21478" y="8367"/>
                  </a:cubicBezTo>
                  <a:cubicBezTo>
                    <a:pt x="21600" y="5263"/>
                    <a:pt x="21459" y="3574"/>
                    <a:pt x="20865" y="2330"/>
                  </a:cubicBezTo>
                  <a:cubicBezTo>
                    <a:pt x="20386" y="1476"/>
                    <a:pt x="19704" y="738"/>
                    <a:pt x="19027" y="333"/>
                  </a:cubicBezTo>
                  <a:cubicBezTo>
                    <a:pt x="18995" y="317"/>
                    <a:pt x="18959" y="288"/>
                    <a:pt x="18927" y="272"/>
                  </a:cubicBezTo>
                  <a:cubicBezTo>
                    <a:pt x="18590" y="109"/>
                    <a:pt x="18259" y="10"/>
                    <a:pt x="1798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6" name="붙여넣은 동영상.png" descr="붙여넣은 동영상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0646" t="16845" r="11760" b="14041"/>
            <a:stretch>
              <a:fillRect/>
            </a:stretch>
          </p:blipFill>
          <p:spPr>
            <a:xfrm>
              <a:off x="308190" y="1038346"/>
              <a:ext cx="1001757" cy="892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21504" fill="norm" stroke="1" extrusionOk="0">
                  <a:moveTo>
                    <a:pt x="6896" y="1"/>
                  </a:moveTo>
                  <a:cubicBezTo>
                    <a:pt x="6683" y="-5"/>
                    <a:pt x="6501" y="62"/>
                    <a:pt x="6284" y="163"/>
                  </a:cubicBezTo>
                  <a:cubicBezTo>
                    <a:pt x="5828" y="376"/>
                    <a:pt x="5944" y="223"/>
                    <a:pt x="3651" y="3673"/>
                  </a:cubicBezTo>
                  <a:cubicBezTo>
                    <a:pt x="-231" y="9514"/>
                    <a:pt x="3" y="9110"/>
                    <a:pt x="3" y="9862"/>
                  </a:cubicBezTo>
                  <a:cubicBezTo>
                    <a:pt x="3" y="10813"/>
                    <a:pt x="232" y="11208"/>
                    <a:pt x="1152" y="11842"/>
                  </a:cubicBezTo>
                  <a:cubicBezTo>
                    <a:pt x="1593" y="12146"/>
                    <a:pt x="2619" y="12954"/>
                    <a:pt x="3433" y="13640"/>
                  </a:cubicBezTo>
                  <a:cubicBezTo>
                    <a:pt x="4785" y="14780"/>
                    <a:pt x="6042" y="15774"/>
                    <a:pt x="6577" y="16127"/>
                  </a:cubicBezTo>
                  <a:cubicBezTo>
                    <a:pt x="6693" y="16203"/>
                    <a:pt x="7327" y="16702"/>
                    <a:pt x="7978" y="17236"/>
                  </a:cubicBezTo>
                  <a:cubicBezTo>
                    <a:pt x="8629" y="17771"/>
                    <a:pt x="9456" y="18413"/>
                    <a:pt x="9823" y="18671"/>
                  </a:cubicBezTo>
                  <a:cubicBezTo>
                    <a:pt x="10189" y="18929"/>
                    <a:pt x="10654" y="19312"/>
                    <a:pt x="10854" y="19512"/>
                  </a:cubicBezTo>
                  <a:cubicBezTo>
                    <a:pt x="11347" y="20007"/>
                    <a:pt x="13011" y="21282"/>
                    <a:pt x="13362" y="21435"/>
                  </a:cubicBezTo>
                  <a:cubicBezTo>
                    <a:pt x="13727" y="21595"/>
                    <a:pt x="14278" y="21470"/>
                    <a:pt x="14737" y="21129"/>
                  </a:cubicBezTo>
                  <a:cubicBezTo>
                    <a:pt x="14937" y="20980"/>
                    <a:pt x="15535" y="20122"/>
                    <a:pt x="16062" y="19216"/>
                  </a:cubicBezTo>
                  <a:cubicBezTo>
                    <a:pt x="16589" y="18310"/>
                    <a:pt x="17066" y="17528"/>
                    <a:pt x="17127" y="17485"/>
                  </a:cubicBezTo>
                  <a:cubicBezTo>
                    <a:pt x="17188" y="17442"/>
                    <a:pt x="17703" y="17764"/>
                    <a:pt x="18267" y="18193"/>
                  </a:cubicBezTo>
                  <a:cubicBezTo>
                    <a:pt x="18832" y="18621"/>
                    <a:pt x="19344" y="18926"/>
                    <a:pt x="19408" y="18881"/>
                  </a:cubicBezTo>
                  <a:cubicBezTo>
                    <a:pt x="19680" y="18690"/>
                    <a:pt x="19467" y="18365"/>
                    <a:pt x="18552" y="17571"/>
                  </a:cubicBezTo>
                  <a:cubicBezTo>
                    <a:pt x="17545" y="16696"/>
                    <a:pt x="17550" y="16713"/>
                    <a:pt x="17924" y="16079"/>
                  </a:cubicBezTo>
                  <a:cubicBezTo>
                    <a:pt x="18005" y="15940"/>
                    <a:pt x="18266" y="16084"/>
                    <a:pt x="19030" y="16681"/>
                  </a:cubicBezTo>
                  <a:cubicBezTo>
                    <a:pt x="19981" y="17424"/>
                    <a:pt x="20372" y="17549"/>
                    <a:pt x="20372" y="17112"/>
                  </a:cubicBezTo>
                  <a:cubicBezTo>
                    <a:pt x="20372" y="17003"/>
                    <a:pt x="19937" y="16556"/>
                    <a:pt x="19408" y="16117"/>
                  </a:cubicBezTo>
                  <a:cubicBezTo>
                    <a:pt x="18645" y="15484"/>
                    <a:pt x="18474" y="15266"/>
                    <a:pt x="18561" y="15094"/>
                  </a:cubicBezTo>
                  <a:cubicBezTo>
                    <a:pt x="18882" y="14459"/>
                    <a:pt x="18859" y="14460"/>
                    <a:pt x="19844" y="15208"/>
                  </a:cubicBezTo>
                  <a:cubicBezTo>
                    <a:pt x="20364" y="15603"/>
                    <a:pt x="20870" y="15909"/>
                    <a:pt x="20968" y="15887"/>
                  </a:cubicBezTo>
                  <a:cubicBezTo>
                    <a:pt x="21369" y="15799"/>
                    <a:pt x="21181" y="15490"/>
                    <a:pt x="20255" y="14673"/>
                  </a:cubicBezTo>
                  <a:lnTo>
                    <a:pt x="19282" y="13802"/>
                  </a:lnTo>
                  <a:lnTo>
                    <a:pt x="19836" y="12961"/>
                  </a:lnTo>
                  <a:cubicBezTo>
                    <a:pt x="20598" y="11787"/>
                    <a:pt x="20773" y="11281"/>
                    <a:pt x="20699" y="10531"/>
                  </a:cubicBezTo>
                  <a:cubicBezTo>
                    <a:pt x="20622" y="9748"/>
                    <a:pt x="20550" y="9672"/>
                    <a:pt x="17697" y="7557"/>
                  </a:cubicBezTo>
                  <a:cubicBezTo>
                    <a:pt x="16471" y="6647"/>
                    <a:pt x="13718" y="4596"/>
                    <a:pt x="11584" y="3004"/>
                  </a:cubicBezTo>
                  <a:cubicBezTo>
                    <a:pt x="8470" y="680"/>
                    <a:pt x="7536" y="17"/>
                    <a:pt x="6896" y="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87" name="붙여넣은 동영상.png" descr="붙여넣은 동영상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0815" t="12041" r="21390" b="14481"/>
            <a:stretch>
              <a:fillRect/>
            </a:stretch>
          </p:blipFill>
          <p:spPr>
            <a:xfrm>
              <a:off x="1325268" y="320248"/>
              <a:ext cx="637459" cy="810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5" h="21578" fill="norm" stroke="1" extrusionOk="0">
                  <a:moveTo>
                    <a:pt x="13723" y="0"/>
                  </a:moveTo>
                  <a:cubicBezTo>
                    <a:pt x="13548" y="0"/>
                    <a:pt x="11318" y="2788"/>
                    <a:pt x="8775" y="6192"/>
                  </a:cubicBezTo>
                  <a:cubicBezTo>
                    <a:pt x="5386" y="10730"/>
                    <a:pt x="4232" y="12567"/>
                    <a:pt x="4436" y="13092"/>
                  </a:cubicBezTo>
                  <a:cubicBezTo>
                    <a:pt x="4801" y="14030"/>
                    <a:pt x="3153" y="16214"/>
                    <a:pt x="1884" y="16474"/>
                  </a:cubicBezTo>
                  <a:cubicBezTo>
                    <a:pt x="850" y="16685"/>
                    <a:pt x="-298" y="17889"/>
                    <a:pt x="71" y="18376"/>
                  </a:cubicBezTo>
                  <a:cubicBezTo>
                    <a:pt x="307" y="18687"/>
                    <a:pt x="4085" y="20244"/>
                    <a:pt x="4915" y="20373"/>
                  </a:cubicBezTo>
                  <a:cubicBezTo>
                    <a:pt x="5178" y="20413"/>
                    <a:pt x="5959" y="20691"/>
                    <a:pt x="6651" y="20996"/>
                  </a:cubicBezTo>
                  <a:cubicBezTo>
                    <a:pt x="7343" y="21302"/>
                    <a:pt x="8042" y="21570"/>
                    <a:pt x="8205" y="21577"/>
                  </a:cubicBezTo>
                  <a:cubicBezTo>
                    <a:pt x="8679" y="21600"/>
                    <a:pt x="9158" y="20085"/>
                    <a:pt x="9047" y="18915"/>
                  </a:cubicBezTo>
                  <a:cubicBezTo>
                    <a:pt x="8934" y="17723"/>
                    <a:pt x="10286" y="16035"/>
                    <a:pt x="11702" y="15607"/>
                  </a:cubicBezTo>
                  <a:cubicBezTo>
                    <a:pt x="12709" y="15303"/>
                    <a:pt x="21302" y="2474"/>
                    <a:pt x="20782" y="2050"/>
                  </a:cubicBezTo>
                  <a:cubicBezTo>
                    <a:pt x="20451" y="1780"/>
                    <a:pt x="14323" y="0"/>
                    <a:pt x="13723" y="0"/>
                  </a:cubicBezTo>
                  <a:close/>
                  <a:moveTo>
                    <a:pt x="7985" y="20024"/>
                  </a:moveTo>
                  <a:cubicBezTo>
                    <a:pt x="8463" y="20067"/>
                    <a:pt x="8709" y="20539"/>
                    <a:pt x="8205" y="20912"/>
                  </a:cubicBezTo>
                  <a:cubicBezTo>
                    <a:pt x="7908" y="21131"/>
                    <a:pt x="7363" y="21207"/>
                    <a:pt x="7169" y="21049"/>
                  </a:cubicBezTo>
                  <a:cubicBezTo>
                    <a:pt x="6925" y="20850"/>
                    <a:pt x="7086" y="20337"/>
                    <a:pt x="7454" y="20140"/>
                  </a:cubicBezTo>
                  <a:cubicBezTo>
                    <a:pt x="7644" y="20039"/>
                    <a:pt x="7826" y="20010"/>
                    <a:pt x="7985" y="2002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189" name="선"/>
          <p:cNvSpPr/>
          <p:nvPr/>
        </p:nvSpPr>
        <p:spPr>
          <a:xfrm flipV="1">
            <a:off x="6768150" y="4674732"/>
            <a:ext cx="1185047" cy="1349617"/>
          </a:xfrm>
          <a:prstGeom prst="line">
            <a:avLst/>
          </a:prstGeom>
          <a:ln w="889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0" name="선"/>
          <p:cNvSpPr/>
          <p:nvPr/>
        </p:nvSpPr>
        <p:spPr>
          <a:xfrm>
            <a:off x="10905662" y="3287789"/>
            <a:ext cx="1796052" cy="1"/>
          </a:xfrm>
          <a:prstGeom prst="line">
            <a:avLst/>
          </a:prstGeom>
          <a:ln w="889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1" name="선"/>
          <p:cNvSpPr/>
          <p:nvPr/>
        </p:nvSpPr>
        <p:spPr>
          <a:xfrm flipH="1" flipV="1">
            <a:off x="10255536" y="4674732"/>
            <a:ext cx="1185048" cy="1349617"/>
          </a:xfrm>
          <a:prstGeom prst="line">
            <a:avLst/>
          </a:prstGeom>
          <a:ln w="889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92" name="선"/>
          <p:cNvSpPr/>
          <p:nvPr/>
        </p:nvSpPr>
        <p:spPr>
          <a:xfrm>
            <a:off x="8200147" y="7411291"/>
            <a:ext cx="1796052" cy="1"/>
          </a:xfrm>
          <a:prstGeom prst="line">
            <a:avLst/>
          </a:prstGeom>
          <a:ln w="88900">
            <a:solidFill>
              <a:srgbClr val="6D8760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pc="0" sz="18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97" name="그룹화"/>
          <p:cNvGrpSpPr/>
          <p:nvPr/>
        </p:nvGrpSpPr>
        <p:grpSpPr>
          <a:xfrm>
            <a:off x="12761698" y="2200836"/>
            <a:ext cx="3287998" cy="2173907"/>
            <a:chOff x="0" y="0"/>
            <a:chExt cx="3287996" cy="2173906"/>
          </a:xfrm>
        </p:grpSpPr>
        <p:sp>
          <p:nvSpPr>
            <p:cNvPr id="193" name="직사각형"/>
            <p:cNvSpPr/>
            <p:nvPr/>
          </p:nvSpPr>
          <p:spPr>
            <a:xfrm>
              <a:off x="0" y="0"/>
              <a:ext cx="3287997" cy="2173907"/>
            </a:xfrm>
            <a:prstGeom prst="rect">
              <a:avLst/>
            </a:prstGeom>
            <a:solidFill>
              <a:srgbClr val="EFEF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00000"/>
                </a:lnSpc>
                <a:defRPr spc="0" sz="18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pic>
          <p:nvPicPr>
            <p:cNvPr id="194" name="붙여넣은 동영상.png" descr="붙여넣은 동영상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61295" y="212480"/>
              <a:ext cx="953054" cy="953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붙여넣은 동영상.png" descr="붙여넣은 동영상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7991" t="13522" r="5987" b="13040"/>
            <a:stretch>
              <a:fillRect/>
            </a:stretch>
          </p:blipFill>
          <p:spPr>
            <a:xfrm>
              <a:off x="2039225" y="282181"/>
              <a:ext cx="953075" cy="81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5" h="21103" fill="norm" stroke="1" extrusionOk="0">
                  <a:moveTo>
                    <a:pt x="21125" y="5"/>
                  </a:moveTo>
                  <a:cubicBezTo>
                    <a:pt x="20475" y="-46"/>
                    <a:pt x="19013" y="320"/>
                    <a:pt x="17765" y="901"/>
                  </a:cubicBezTo>
                  <a:lnTo>
                    <a:pt x="16513" y="1487"/>
                  </a:lnTo>
                  <a:lnTo>
                    <a:pt x="15691" y="860"/>
                  </a:lnTo>
                  <a:cubicBezTo>
                    <a:pt x="14573" y="7"/>
                    <a:pt x="12361" y="-228"/>
                    <a:pt x="11499" y="417"/>
                  </a:cubicBezTo>
                  <a:cubicBezTo>
                    <a:pt x="11015" y="779"/>
                    <a:pt x="7200" y="4616"/>
                    <a:pt x="4572" y="7375"/>
                  </a:cubicBezTo>
                  <a:cubicBezTo>
                    <a:pt x="3919" y="8060"/>
                    <a:pt x="3883" y="8008"/>
                    <a:pt x="3669" y="6161"/>
                  </a:cubicBezTo>
                  <a:cubicBezTo>
                    <a:pt x="3503" y="4728"/>
                    <a:pt x="2911" y="3968"/>
                    <a:pt x="1962" y="3968"/>
                  </a:cubicBezTo>
                  <a:cubicBezTo>
                    <a:pt x="1361" y="3968"/>
                    <a:pt x="1214" y="4089"/>
                    <a:pt x="1032" y="4689"/>
                  </a:cubicBezTo>
                  <a:cubicBezTo>
                    <a:pt x="913" y="5082"/>
                    <a:pt x="874" y="5484"/>
                    <a:pt x="952" y="5574"/>
                  </a:cubicBezTo>
                  <a:cubicBezTo>
                    <a:pt x="1030" y="5664"/>
                    <a:pt x="922" y="5879"/>
                    <a:pt x="710" y="6058"/>
                  </a:cubicBezTo>
                  <a:cubicBezTo>
                    <a:pt x="358" y="6354"/>
                    <a:pt x="346" y="6594"/>
                    <a:pt x="532" y="8919"/>
                  </a:cubicBezTo>
                  <a:cubicBezTo>
                    <a:pt x="700" y="11025"/>
                    <a:pt x="679" y="11532"/>
                    <a:pt x="424" y="11863"/>
                  </a:cubicBezTo>
                  <a:cubicBezTo>
                    <a:pt x="-48" y="12477"/>
                    <a:pt x="-135" y="13794"/>
                    <a:pt x="210" y="15085"/>
                  </a:cubicBezTo>
                  <a:cubicBezTo>
                    <a:pt x="382" y="15728"/>
                    <a:pt x="477" y="16484"/>
                    <a:pt x="416" y="16753"/>
                  </a:cubicBezTo>
                  <a:cubicBezTo>
                    <a:pt x="336" y="17103"/>
                    <a:pt x="409" y="17236"/>
                    <a:pt x="675" y="17236"/>
                  </a:cubicBezTo>
                  <a:cubicBezTo>
                    <a:pt x="879" y="17236"/>
                    <a:pt x="1423" y="17728"/>
                    <a:pt x="1881" y="18328"/>
                  </a:cubicBezTo>
                  <a:cubicBezTo>
                    <a:pt x="2779" y="19502"/>
                    <a:pt x="3794" y="20315"/>
                    <a:pt x="5019" y="20839"/>
                  </a:cubicBezTo>
                  <a:cubicBezTo>
                    <a:pt x="6264" y="21372"/>
                    <a:pt x="7274" y="21109"/>
                    <a:pt x="8353" y="19964"/>
                  </a:cubicBezTo>
                  <a:cubicBezTo>
                    <a:pt x="9174" y="19092"/>
                    <a:pt x="9356" y="18999"/>
                    <a:pt x="9783" y="19223"/>
                  </a:cubicBezTo>
                  <a:cubicBezTo>
                    <a:pt x="10234" y="19460"/>
                    <a:pt x="10537" y="19172"/>
                    <a:pt x="13474" y="15765"/>
                  </a:cubicBezTo>
                  <a:cubicBezTo>
                    <a:pt x="15231" y="13726"/>
                    <a:pt x="16699" y="11957"/>
                    <a:pt x="16737" y="11832"/>
                  </a:cubicBezTo>
                  <a:cubicBezTo>
                    <a:pt x="16774" y="11707"/>
                    <a:pt x="16708" y="11409"/>
                    <a:pt x="16594" y="11174"/>
                  </a:cubicBezTo>
                  <a:cubicBezTo>
                    <a:pt x="16428" y="10833"/>
                    <a:pt x="16582" y="10510"/>
                    <a:pt x="17318" y="9568"/>
                  </a:cubicBezTo>
                  <a:cubicBezTo>
                    <a:pt x="18912" y="7526"/>
                    <a:pt x="19071" y="5624"/>
                    <a:pt x="17836" y="3381"/>
                  </a:cubicBezTo>
                  <a:cubicBezTo>
                    <a:pt x="17489" y="2751"/>
                    <a:pt x="17201" y="2186"/>
                    <a:pt x="17201" y="2126"/>
                  </a:cubicBezTo>
                  <a:cubicBezTo>
                    <a:pt x="17201" y="1730"/>
                    <a:pt x="20359" y="540"/>
                    <a:pt x="21402" y="540"/>
                  </a:cubicBezTo>
                  <a:cubicBezTo>
                    <a:pt x="21440" y="540"/>
                    <a:pt x="21465" y="383"/>
                    <a:pt x="21465" y="201"/>
                  </a:cubicBezTo>
                  <a:cubicBezTo>
                    <a:pt x="21465" y="85"/>
                    <a:pt x="21342" y="22"/>
                    <a:pt x="21125" y="5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96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363" t="15757" r="0" b="12871"/>
            <a:stretch>
              <a:fillRect/>
            </a:stretch>
          </p:blipFill>
          <p:spPr>
            <a:xfrm>
              <a:off x="986051" y="1088689"/>
              <a:ext cx="1320710" cy="932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0" h="21578" fill="norm" stroke="1" extrusionOk="0">
                  <a:moveTo>
                    <a:pt x="16154" y="1"/>
                  </a:moveTo>
                  <a:cubicBezTo>
                    <a:pt x="16034" y="11"/>
                    <a:pt x="15860" y="94"/>
                    <a:pt x="15563" y="249"/>
                  </a:cubicBezTo>
                  <a:cubicBezTo>
                    <a:pt x="14829" y="631"/>
                    <a:pt x="13010" y="1473"/>
                    <a:pt x="12397" y="1718"/>
                  </a:cubicBezTo>
                  <a:cubicBezTo>
                    <a:pt x="12104" y="1835"/>
                    <a:pt x="10816" y="2415"/>
                    <a:pt x="9537" y="3003"/>
                  </a:cubicBezTo>
                  <a:cubicBezTo>
                    <a:pt x="8257" y="3591"/>
                    <a:pt x="6540" y="4371"/>
                    <a:pt x="5722" y="4739"/>
                  </a:cubicBezTo>
                  <a:cubicBezTo>
                    <a:pt x="4904" y="5106"/>
                    <a:pt x="3408" y="5789"/>
                    <a:pt x="2401" y="6253"/>
                  </a:cubicBezTo>
                  <a:cubicBezTo>
                    <a:pt x="1394" y="6717"/>
                    <a:pt x="481" y="7130"/>
                    <a:pt x="377" y="7172"/>
                  </a:cubicBezTo>
                  <a:cubicBezTo>
                    <a:pt x="134" y="7267"/>
                    <a:pt x="11" y="7416"/>
                    <a:pt x="0" y="7677"/>
                  </a:cubicBezTo>
                  <a:cubicBezTo>
                    <a:pt x="-10" y="7937"/>
                    <a:pt x="95" y="8309"/>
                    <a:pt x="312" y="8852"/>
                  </a:cubicBezTo>
                  <a:cubicBezTo>
                    <a:pt x="701" y="9825"/>
                    <a:pt x="1674" y="12782"/>
                    <a:pt x="1674" y="12993"/>
                  </a:cubicBezTo>
                  <a:cubicBezTo>
                    <a:pt x="1674" y="13077"/>
                    <a:pt x="1713" y="13183"/>
                    <a:pt x="1758" y="13222"/>
                  </a:cubicBezTo>
                  <a:cubicBezTo>
                    <a:pt x="1856" y="13308"/>
                    <a:pt x="2667" y="15635"/>
                    <a:pt x="2667" y="15830"/>
                  </a:cubicBezTo>
                  <a:cubicBezTo>
                    <a:pt x="2667" y="15978"/>
                    <a:pt x="3077" y="17208"/>
                    <a:pt x="3192" y="17409"/>
                  </a:cubicBezTo>
                  <a:cubicBezTo>
                    <a:pt x="3307" y="17610"/>
                    <a:pt x="4148" y="19963"/>
                    <a:pt x="4340" y="20622"/>
                  </a:cubicBezTo>
                  <a:cubicBezTo>
                    <a:pt x="4470" y="21066"/>
                    <a:pt x="4582" y="21281"/>
                    <a:pt x="4755" y="21403"/>
                  </a:cubicBezTo>
                  <a:cubicBezTo>
                    <a:pt x="4886" y="21495"/>
                    <a:pt x="5040" y="21573"/>
                    <a:pt x="5093" y="21577"/>
                  </a:cubicBezTo>
                  <a:cubicBezTo>
                    <a:pt x="5284" y="21591"/>
                    <a:pt x="6761" y="21055"/>
                    <a:pt x="7169" y="20824"/>
                  </a:cubicBezTo>
                  <a:cubicBezTo>
                    <a:pt x="7398" y="20694"/>
                    <a:pt x="7674" y="20550"/>
                    <a:pt x="7779" y="20503"/>
                  </a:cubicBezTo>
                  <a:cubicBezTo>
                    <a:pt x="7883" y="20456"/>
                    <a:pt x="8366" y="20209"/>
                    <a:pt x="8849" y="19961"/>
                  </a:cubicBezTo>
                  <a:cubicBezTo>
                    <a:pt x="9331" y="19714"/>
                    <a:pt x="10529" y="19108"/>
                    <a:pt x="11515" y="18612"/>
                  </a:cubicBezTo>
                  <a:cubicBezTo>
                    <a:pt x="13435" y="17646"/>
                    <a:pt x="14366" y="17169"/>
                    <a:pt x="16056" y="16289"/>
                  </a:cubicBezTo>
                  <a:cubicBezTo>
                    <a:pt x="16644" y="15983"/>
                    <a:pt x="17877" y="15369"/>
                    <a:pt x="18800" y="14921"/>
                  </a:cubicBezTo>
                  <a:cubicBezTo>
                    <a:pt x="19724" y="14473"/>
                    <a:pt x="20532" y="14037"/>
                    <a:pt x="20597" y="13957"/>
                  </a:cubicBezTo>
                  <a:cubicBezTo>
                    <a:pt x="20662" y="13876"/>
                    <a:pt x="20868" y="13736"/>
                    <a:pt x="21052" y="13644"/>
                  </a:cubicBezTo>
                  <a:cubicBezTo>
                    <a:pt x="21522" y="13410"/>
                    <a:pt x="21590" y="13306"/>
                    <a:pt x="21590" y="12772"/>
                  </a:cubicBezTo>
                  <a:cubicBezTo>
                    <a:pt x="21590" y="12346"/>
                    <a:pt x="21350" y="11740"/>
                    <a:pt x="19060" y="6336"/>
                  </a:cubicBezTo>
                  <a:cubicBezTo>
                    <a:pt x="17669" y="3054"/>
                    <a:pt x="16476" y="279"/>
                    <a:pt x="16413" y="175"/>
                  </a:cubicBezTo>
                  <a:cubicBezTo>
                    <a:pt x="16338" y="51"/>
                    <a:pt x="16274" y="-9"/>
                    <a:pt x="16154" y="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73039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200" strike="noStrike" sz="1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etendard Bold"/>
            <a:ea typeface="Pretendard Bold"/>
            <a:cs typeface="Pretendard Bold"/>
            <a:sym typeface="Pretendar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73039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200" strike="noStrike" sz="1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etendard Bold"/>
            <a:ea typeface="Pretendard Bold"/>
            <a:cs typeface="Pretendard Bold"/>
            <a:sym typeface="Pretendar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